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notesMasterIdLst>
    <p:notesMasterId r:id="rId19"/>
  </p:notesMasterIdLst>
  <p:sldIdLst>
    <p:sldId id="256" r:id="rId2"/>
    <p:sldId id="257" r:id="rId3"/>
    <p:sldId id="258" r:id="rId4"/>
    <p:sldId id="260" r:id="rId5"/>
    <p:sldId id="261" r:id="rId6"/>
    <p:sldId id="262" r:id="rId7"/>
    <p:sldId id="263" r:id="rId8"/>
    <p:sldId id="265" r:id="rId9"/>
    <p:sldId id="266" r:id="rId10"/>
    <p:sldId id="267" r:id="rId11"/>
    <p:sldId id="268" r:id="rId12"/>
    <p:sldId id="270" r:id="rId13"/>
    <p:sldId id="277" r:id="rId14"/>
    <p:sldId id="273" r:id="rId15"/>
    <p:sldId id="274" r:id="rId16"/>
    <p:sldId id="275" r:id="rId17"/>
    <p:sldId id="276" r:id="rId18"/>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4995" autoAdjust="0"/>
    <p:restoredTop sz="94660"/>
  </p:normalViewPr>
  <p:slideViewPr>
    <p:cSldViewPr snapToGrid="0">
      <p:cViewPr varScale="1">
        <p:scale>
          <a:sx n="88" d="100"/>
          <a:sy n="88" d="100"/>
        </p:scale>
        <p:origin x="494"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3" Type="http://schemas.openxmlformats.org/officeDocument/2006/relationships/slide" Target="slides/slide2.xml"/><Relationship Id="rId21" Type="http://schemas.openxmlformats.org/officeDocument/2006/relationships/viewProps" Target="viewProps.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F1DB86C1-64C5-4CE3-BD77-E9CED565F3AE}" type="datetimeFigureOut">
              <a:rPr lang="en-US" smtClean="0"/>
              <a:t>5/7/2024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5145855D-6135-42EC-B18C-63288C6000CA}" type="slidenum">
              <a:rPr lang="en-US" smtClean="0"/>
              <a:t>‹#›</a:t>
            </a:fld>
            <a:endParaRPr lang="en-US"/>
          </a:p>
        </p:txBody>
      </p:sp>
    </p:spTree>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spTree>
      <p:nvGrpSpPr>
        <p:cNvPr id="1" name=""/>
        <p:cNvGrpSpPr/>
        <p:nvPr/>
      </p:nvGrpSpPr>
      <p:grpSpPr>
        <a:xfrm>
          <a:off x="0" y="0"/>
          <a:ext cx="0" cy="0"/>
          <a:chOff x="0" y="0"/>
          <a:chExt cx="0" cy="0"/>
        </a:xfrm>
      </p:grpSpPr>
      <p:pic>
        <p:nvPicPr>
          <p:cNvPr id="66" name="Picture 2" descr="\\DROBO-FS\QuickDrops\JB\PPTX NG\Droplets\LightingOverlay.png"/>
          <p:cNvPicPr>
            <a:picLocks noChangeAspect="1" noChangeArrowheads="1"/>
          </p:cNvPicPr>
          <p:nvPr/>
        </p:nvPicPr>
        <p:blipFill>
          <a:blip r:embed="rId2">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11" name="Group 10"/>
          <p:cNvGrpSpPr/>
          <p:nvPr/>
        </p:nvGrpSpPr>
        <p:grpSpPr>
          <a:xfrm>
            <a:off x="0" y="0"/>
            <a:ext cx="2305051" cy="6858001"/>
            <a:chOff x="0" y="0"/>
            <a:chExt cx="2305051" cy="6858001"/>
          </a:xfrm>
          <a:gradFill flip="none" rotWithShape="1">
            <a:gsLst>
              <a:gs pos="0">
                <a:schemeClr val="tx2"/>
              </a:gs>
              <a:gs pos="100000">
                <a:schemeClr val="bg2">
                  <a:lumMod val="60000"/>
                  <a:lumOff val="40000"/>
                </a:schemeClr>
              </a:gs>
            </a:gsLst>
            <a:lin ang="5400000" scaled="0"/>
            <a:tileRect/>
          </a:gradFill>
        </p:grpSpPr>
        <p:sp>
          <p:nvSpPr>
            <p:cNvPr id="12" name="Rectangle 5"/>
            <p:cNvSpPr>
              <a:spLocks noChangeArrowheads="1"/>
            </p:cNvSpPr>
            <p:nvPr/>
          </p:nvSpPr>
          <p:spPr bwMode="auto">
            <a:xfrm>
              <a:off x="1209675" y="4763"/>
              <a:ext cx="23813" cy="2181225"/>
            </a:xfrm>
            <a:prstGeom prst="rect">
              <a:avLst/>
            </a:prstGeom>
            <a:grpFill/>
            <a:ln>
              <a:noFill/>
            </a:ln>
          </p:spPr>
        </p:sp>
        <p:sp>
          <p:nvSpPr>
            <p:cNvPr id="13" name="Freeform 6"/>
            <p:cNvSpPr>
              <a:spLocks noEditPoints="1"/>
            </p:cNvSpPr>
            <p:nvPr/>
          </p:nvSpPr>
          <p:spPr bwMode="auto">
            <a:xfrm>
              <a:off x="1128713"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14" name="Freeform 7"/>
            <p:cNvSpPr>
              <a:spLocks noEditPoints="1"/>
            </p:cNvSpPr>
            <p:nvPr/>
          </p:nvSpPr>
          <p:spPr bwMode="auto">
            <a:xfrm>
              <a:off x="1123950"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5" name="Rectangle 8"/>
            <p:cNvSpPr>
              <a:spLocks noChangeArrowheads="1"/>
            </p:cNvSpPr>
            <p:nvPr/>
          </p:nvSpPr>
          <p:spPr bwMode="auto">
            <a:xfrm>
              <a:off x="414338" y="9525"/>
              <a:ext cx="28575" cy="4481513"/>
            </a:xfrm>
            <a:prstGeom prst="rect">
              <a:avLst/>
            </a:prstGeom>
            <a:grpFill/>
            <a:ln>
              <a:noFill/>
            </a:ln>
          </p:spPr>
        </p:sp>
        <p:sp>
          <p:nvSpPr>
            <p:cNvPr id="16" name="Freeform 9"/>
            <p:cNvSpPr>
              <a:spLocks noEditPoints="1"/>
            </p:cNvSpPr>
            <p:nvPr/>
          </p:nvSpPr>
          <p:spPr bwMode="auto">
            <a:xfrm>
              <a:off x="333375"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7" name="Freeform 10"/>
            <p:cNvSpPr/>
            <p:nvPr/>
          </p:nvSpPr>
          <p:spPr bwMode="auto">
            <a:xfrm>
              <a:off x="190500" y="9525"/>
              <a:ext cx="152400" cy="908050"/>
            </a:xfrm>
            <a:custGeom>
              <a:avLst/>
              <a:gdLst/>
              <a:ahLst/>
              <a:cxnLst/>
              <a:rect l="0" t="0" r="r" b="b"/>
              <a:pathLst>
                <a:path w="96" h="572">
                  <a:moveTo>
                    <a:pt x="15" y="572"/>
                  </a:moveTo>
                  <a:lnTo>
                    <a:pt x="0" y="566"/>
                  </a:lnTo>
                  <a:lnTo>
                    <a:pt x="81" y="380"/>
                  </a:lnTo>
                  <a:lnTo>
                    <a:pt x="81" y="0"/>
                  </a:lnTo>
                  <a:lnTo>
                    <a:pt x="96" y="0"/>
                  </a:lnTo>
                  <a:lnTo>
                    <a:pt x="96" y="383"/>
                  </a:lnTo>
                  <a:lnTo>
                    <a:pt x="15" y="572"/>
                  </a:lnTo>
                  <a:close/>
                </a:path>
              </a:pathLst>
            </a:custGeom>
            <a:grpFill/>
            <a:ln>
              <a:noFill/>
            </a:ln>
          </p:spPr>
        </p:sp>
        <p:sp>
          <p:nvSpPr>
            <p:cNvPr id="18" name="Freeform 11"/>
            <p:cNvSpPr/>
            <p:nvPr/>
          </p:nvSpPr>
          <p:spPr bwMode="auto">
            <a:xfrm>
              <a:off x="1290638" y="14288"/>
              <a:ext cx="376238" cy="1801813"/>
            </a:xfrm>
            <a:custGeom>
              <a:avLst/>
              <a:gdLst/>
              <a:ahLst/>
              <a:cxnLst/>
              <a:rect l="0" t="0" r="r" b="b"/>
              <a:pathLst>
                <a:path w="237" h="1135">
                  <a:moveTo>
                    <a:pt x="222" y="1135"/>
                  </a:moveTo>
                  <a:lnTo>
                    <a:pt x="0" y="620"/>
                  </a:lnTo>
                  <a:lnTo>
                    <a:pt x="0" y="0"/>
                  </a:lnTo>
                  <a:lnTo>
                    <a:pt x="18" y="0"/>
                  </a:lnTo>
                  <a:lnTo>
                    <a:pt x="18" y="617"/>
                  </a:lnTo>
                  <a:lnTo>
                    <a:pt x="237" y="1129"/>
                  </a:lnTo>
                  <a:lnTo>
                    <a:pt x="222" y="1135"/>
                  </a:lnTo>
                  <a:close/>
                </a:path>
              </a:pathLst>
            </a:custGeom>
            <a:grpFill/>
            <a:ln>
              <a:noFill/>
            </a:ln>
          </p:spPr>
        </p:sp>
        <p:sp>
          <p:nvSpPr>
            <p:cNvPr id="19" name="Freeform 12"/>
            <p:cNvSpPr>
              <a:spLocks noEditPoints="1"/>
            </p:cNvSpPr>
            <p:nvPr/>
          </p:nvSpPr>
          <p:spPr bwMode="auto">
            <a:xfrm>
              <a:off x="1600200" y="180181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0" name="Freeform 13"/>
            <p:cNvSpPr/>
            <p:nvPr/>
          </p:nvSpPr>
          <p:spPr bwMode="auto">
            <a:xfrm>
              <a:off x="1381125" y="9525"/>
              <a:ext cx="371475" cy="1425575"/>
            </a:xfrm>
            <a:custGeom>
              <a:avLst/>
              <a:gdLst/>
              <a:ahLst/>
              <a:cxnLst/>
              <a:rect l="0" t="0" r="r" b="b"/>
              <a:pathLst>
                <a:path w="234" h="898">
                  <a:moveTo>
                    <a:pt x="219" y="898"/>
                  </a:moveTo>
                  <a:lnTo>
                    <a:pt x="0" y="383"/>
                  </a:lnTo>
                  <a:lnTo>
                    <a:pt x="0" y="0"/>
                  </a:lnTo>
                  <a:lnTo>
                    <a:pt x="15" y="0"/>
                  </a:lnTo>
                  <a:lnTo>
                    <a:pt x="15" y="380"/>
                  </a:lnTo>
                  <a:lnTo>
                    <a:pt x="234" y="892"/>
                  </a:lnTo>
                  <a:lnTo>
                    <a:pt x="219" y="898"/>
                  </a:lnTo>
                  <a:close/>
                </a:path>
              </a:pathLst>
            </a:custGeom>
            <a:grpFill/>
            <a:ln>
              <a:noFill/>
            </a:ln>
          </p:spPr>
        </p:sp>
        <p:sp>
          <p:nvSpPr>
            <p:cNvPr id="21" name="Freeform 14"/>
            <p:cNvSpPr/>
            <p:nvPr/>
          </p:nvSpPr>
          <p:spPr bwMode="auto">
            <a:xfrm>
              <a:off x="1643063"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2" name="Freeform 15"/>
            <p:cNvSpPr>
              <a:spLocks noEditPoints="1"/>
            </p:cNvSpPr>
            <p:nvPr/>
          </p:nvSpPr>
          <p:spPr bwMode="auto">
            <a:xfrm>
              <a:off x="1685925" y="14208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3" name="Freeform 16"/>
            <p:cNvSpPr>
              <a:spLocks noEditPoints="1"/>
            </p:cNvSpPr>
            <p:nvPr/>
          </p:nvSpPr>
          <p:spPr bwMode="auto">
            <a:xfrm>
              <a:off x="168592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24" name="Freeform 17"/>
            <p:cNvSpPr/>
            <p:nvPr/>
          </p:nvSpPr>
          <p:spPr bwMode="auto">
            <a:xfrm>
              <a:off x="1743075" y="4763"/>
              <a:ext cx="419100" cy="522288"/>
            </a:xfrm>
            <a:custGeom>
              <a:avLst/>
              <a:gdLst/>
              <a:ahLst/>
              <a:cxnLst/>
              <a:rect l="0" t="0" r="r" b="b"/>
              <a:pathLst>
                <a:path w="264" h="329">
                  <a:moveTo>
                    <a:pt x="252" y="329"/>
                  </a:moveTo>
                  <a:lnTo>
                    <a:pt x="45" y="120"/>
                  </a:lnTo>
                  <a:lnTo>
                    <a:pt x="0" y="6"/>
                  </a:lnTo>
                  <a:lnTo>
                    <a:pt x="15" y="0"/>
                  </a:lnTo>
                  <a:lnTo>
                    <a:pt x="60" y="111"/>
                  </a:lnTo>
                  <a:lnTo>
                    <a:pt x="264" y="317"/>
                  </a:lnTo>
                  <a:lnTo>
                    <a:pt x="252" y="329"/>
                  </a:lnTo>
                  <a:close/>
                </a:path>
              </a:pathLst>
            </a:custGeom>
            <a:grpFill/>
            <a:ln>
              <a:noFill/>
            </a:ln>
          </p:spPr>
        </p:sp>
        <p:sp>
          <p:nvSpPr>
            <p:cNvPr id="25" name="Freeform 18"/>
            <p:cNvSpPr>
              <a:spLocks noEditPoints="1"/>
            </p:cNvSpPr>
            <p:nvPr/>
          </p:nvSpPr>
          <p:spPr bwMode="auto">
            <a:xfrm>
              <a:off x="2119313"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26" name="Freeform 19"/>
            <p:cNvSpPr/>
            <p:nvPr/>
          </p:nvSpPr>
          <p:spPr bwMode="auto">
            <a:xfrm>
              <a:off x="952500" y="4763"/>
              <a:ext cx="152400" cy="908050"/>
            </a:xfrm>
            <a:custGeom>
              <a:avLst/>
              <a:gdLst/>
              <a:ahLst/>
              <a:cxnLst/>
              <a:rect l="0" t="0" r="r" b="b"/>
              <a:pathLst>
                <a:path w="96" h="572">
                  <a:moveTo>
                    <a:pt x="15" y="572"/>
                  </a:moveTo>
                  <a:lnTo>
                    <a:pt x="0" y="572"/>
                  </a:lnTo>
                  <a:lnTo>
                    <a:pt x="0" y="189"/>
                  </a:lnTo>
                  <a:lnTo>
                    <a:pt x="81" y="0"/>
                  </a:lnTo>
                  <a:lnTo>
                    <a:pt x="96" y="6"/>
                  </a:lnTo>
                  <a:lnTo>
                    <a:pt x="15" y="192"/>
                  </a:lnTo>
                  <a:lnTo>
                    <a:pt x="15" y="572"/>
                  </a:lnTo>
                  <a:close/>
                </a:path>
              </a:pathLst>
            </a:custGeom>
            <a:grpFill/>
            <a:ln>
              <a:noFill/>
            </a:ln>
          </p:spPr>
        </p:sp>
        <p:sp>
          <p:nvSpPr>
            <p:cNvPr id="27" name="Freeform 20"/>
            <p:cNvSpPr>
              <a:spLocks noEditPoints="1"/>
            </p:cNvSpPr>
            <p:nvPr/>
          </p:nvSpPr>
          <p:spPr bwMode="auto">
            <a:xfrm>
              <a:off x="866775"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2"/>
                    <a:pt x="4" y="20"/>
                  </a:cubicBezTo>
                  <a:cubicBezTo>
                    <a:pt x="4" y="29"/>
                    <a:pt x="11" y="36"/>
                    <a:pt x="20" y="36"/>
                  </a:cubicBezTo>
                  <a:cubicBezTo>
                    <a:pt x="29" y="36"/>
                    <a:pt x="36" y="29"/>
                    <a:pt x="36" y="20"/>
                  </a:cubicBezTo>
                  <a:cubicBezTo>
                    <a:pt x="36" y="12"/>
                    <a:pt x="29" y="4"/>
                    <a:pt x="20" y="4"/>
                  </a:cubicBezTo>
                  <a:close/>
                </a:path>
              </a:pathLst>
            </a:custGeom>
            <a:grpFill/>
            <a:ln>
              <a:noFill/>
            </a:ln>
          </p:spPr>
        </p:sp>
        <p:sp>
          <p:nvSpPr>
            <p:cNvPr id="28" name="Freeform 21"/>
            <p:cNvSpPr>
              <a:spLocks noEditPoints="1"/>
            </p:cNvSpPr>
            <p:nvPr/>
          </p:nvSpPr>
          <p:spPr bwMode="auto">
            <a:xfrm>
              <a:off x="890588" y="15541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29" name="Freeform 22"/>
            <p:cNvSpPr/>
            <p:nvPr/>
          </p:nvSpPr>
          <p:spPr bwMode="auto">
            <a:xfrm>
              <a:off x="738188" y="5622925"/>
              <a:ext cx="338138" cy="1216025"/>
            </a:xfrm>
            <a:custGeom>
              <a:avLst/>
              <a:gdLst/>
              <a:ahLst/>
              <a:cxnLst/>
              <a:rect l="0" t="0" r="r" b="b"/>
              <a:pathLst>
                <a:path w="213" h="766">
                  <a:moveTo>
                    <a:pt x="213" y="766"/>
                  </a:moveTo>
                  <a:lnTo>
                    <a:pt x="195" y="766"/>
                  </a:lnTo>
                  <a:lnTo>
                    <a:pt x="195" y="464"/>
                  </a:lnTo>
                  <a:lnTo>
                    <a:pt x="0" y="6"/>
                  </a:lnTo>
                  <a:lnTo>
                    <a:pt x="12" y="0"/>
                  </a:lnTo>
                  <a:lnTo>
                    <a:pt x="213" y="461"/>
                  </a:lnTo>
                  <a:lnTo>
                    <a:pt x="213" y="766"/>
                  </a:lnTo>
                  <a:close/>
                </a:path>
              </a:pathLst>
            </a:custGeom>
            <a:grpFill/>
            <a:ln>
              <a:noFill/>
            </a:ln>
          </p:spPr>
        </p:sp>
        <p:sp>
          <p:nvSpPr>
            <p:cNvPr id="30" name="Freeform 23"/>
            <p:cNvSpPr>
              <a:spLocks noEditPoints="1"/>
            </p:cNvSpPr>
            <p:nvPr/>
          </p:nvSpPr>
          <p:spPr bwMode="auto">
            <a:xfrm>
              <a:off x="647700" y="5480050"/>
              <a:ext cx="157163" cy="157163"/>
            </a:xfrm>
            <a:custGeom>
              <a:avLst/>
              <a:gdLst/>
              <a:ahLst/>
              <a:cxnLst/>
              <a:rect l="0" t="0" r="r" b="b"/>
              <a:pathLst>
                <a:path w="33" h="33">
                  <a:moveTo>
                    <a:pt x="17" y="33"/>
                  </a:moveTo>
                  <a:cubicBezTo>
                    <a:pt x="8" y="33"/>
                    <a:pt x="0" y="26"/>
                    <a:pt x="0" y="17"/>
                  </a:cubicBezTo>
                  <a:cubicBezTo>
                    <a:pt x="0" y="8"/>
                    <a:pt x="8" y="0"/>
                    <a:pt x="17" y="0"/>
                  </a:cubicBezTo>
                  <a:cubicBezTo>
                    <a:pt x="26" y="0"/>
                    <a:pt x="33" y="8"/>
                    <a:pt x="33" y="17"/>
                  </a:cubicBezTo>
                  <a:cubicBezTo>
                    <a:pt x="33" y="26"/>
                    <a:pt x="26" y="33"/>
                    <a:pt x="17" y="33"/>
                  </a:cubicBezTo>
                  <a:close/>
                  <a:moveTo>
                    <a:pt x="17" y="4"/>
                  </a:moveTo>
                  <a:cubicBezTo>
                    <a:pt x="10" y="4"/>
                    <a:pt x="4" y="10"/>
                    <a:pt x="4" y="17"/>
                  </a:cubicBezTo>
                  <a:cubicBezTo>
                    <a:pt x="4" y="24"/>
                    <a:pt x="10" y="29"/>
                    <a:pt x="17" y="29"/>
                  </a:cubicBezTo>
                  <a:cubicBezTo>
                    <a:pt x="23" y="29"/>
                    <a:pt x="29" y="24"/>
                    <a:pt x="29" y="17"/>
                  </a:cubicBezTo>
                  <a:cubicBezTo>
                    <a:pt x="29" y="10"/>
                    <a:pt x="23" y="4"/>
                    <a:pt x="17" y="4"/>
                  </a:cubicBezTo>
                  <a:close/>
                </a:path>
              </a:pathLst>
            </a:custGeom>
            <a:grpFill/>
            <a:ln>
              <a:noFill/>
            </a:ln>
          </p:spPr>
        </p:sp>
        <p:sp>
          <p:nvSpPr>
            <p:cNvPr id="31" name="Freeform 24"/>
            <p:cNvSpPr>
              <a:spLocks noEditPoints="1"/>
            </p:cNvSpPr>
            <p:nvPr/>
          </p:nvSpPr>
          <p:spPr bwMode="auto">
            <a:xfrm>
              <a:off x="66675" y="903288"/>
              <a:ext cx="190500" cy="190500"/>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2"/>
                    <a:pt x="4" y="20"/>
                  </a:cubicBezTo>
                  <a:cubicBezTo>
                    <a:pt x="4" y="29"/>
                    <a:pt x="12" y="36"/>
                    <a:pt x="20" y="36"/>
                  </a:cubicBezTo>
                  <a:cubicBezTo>
                    <a:pt x="29" y="36"/>
                    <a:pt x="36" y="29"/>
                    <a:pt x="36" y="20"/>
                  </a:cubicBezTo>
                  <a:cubicBezTo>
                    <a:pt x="36" y="12"/>
                    <a:pt x="29" y="4"/>
                    <a:pt x="20" y="4"/>
                  </a:cubicBezTo>
                  <a:close/>
                </a:path>
              </a:pathLst>
            </a:custGeom>
            <a:grpFill/>
            <a:ln>
              <a:noFill/>
            </a:ln>
          </p:spPr>
        </p:sp>
        <p:sp>
          <p:nvSpPr>
            <p:cNvPr id="32" name="Freeform 25"/>
            <p:cNvSpPr/>
            <p:nvPr/>
          </p:nvSpPr>
          <p:spPr bwMode="auto">
            <a:xfrm>
              <a:off x="0" y="3897313"/>
              <a:ext cx="133350" cy="266700"/>
            </a:xfrm>
            <a:custGeom>
              <a:avLst/>
              <a:gdLst/>
              <a:ahLst/>
              <a:cxnLst/>
              <a:rect l="0" t="0" r="r" b="b"/>
              <a:pathLst>
                <a:path w="84" h="168">
                  <a:moveTo>
                    <a:pt x="69" y="168"/>
                  </a:moveTo>
                  <a:lnTo>
                    <a:pt x="0" y="6"/>
                  </a:lnTo>
                  <a:lnTo>
                    <a:pt x="12" y="0"/>
                  </a:lnTo>
                  <a:lnTo>
                    <a:pt x="84" y="162"/>
                  </a:lnTo>
                  <a:lnTo>
                    <a:pt x="69" y="168"/>
                  </a:lnTo>
                  <a:close/>
                </a:path>
              </a:pathLst>
            </a:custGeom>
            <a:grpFill/>
            <a:ln>
              <a:noFill/>
            </a:ln>
          </p:spPr>
        </p:sp>
        <p:sp>
          <p:nvSpPr>
            <p:cNvPr id="33" name="Freeform 26"/>
            <p:cNvSpPr>
              <a:spLocks noEditPoints="1"/>
            </p:cNvSpPr>
            <p:nvPr/>
          </p:nvSpPr>
          <p:spPr bwMode="auto">
            <a:xfrm>
              <a:off x="66675" y="414972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4" name="Freeform 27"/>
            <p:cNvSpPr/>
            <p:nvPr/>
          </p:nvSpPr>
          <p:spPr bwMode="auto">
            <a:xfrm>
              <a:off x="0" y="1644650"/>
              <a:ext cx="133350" cy="269875"/>
            </a:xfrm>
            <a:custGeom>
              <a:avLst/>
              <a:gdLst/>
              <a:ahLst/>
              <a:cxnLst/>
              <a:rect l="0" t="0" r="r" b="b"/>
              <a:pathLst>
                <a:path w="84" h="170">
                  <a:moveTo>
                    <a:pt x="12" y="170"/>
                  </a:moveTo>
                  <a:lnTo>
                    <a:pt x="0" y="164"/>
                  </a:lnTo>
                  <a:lnTo>
                    <a:pt x="69" y="0"/>
                  </a:lnTo>
                  <a:lnTo>
                    <a:pt x="84" y="6"/>
                  </a:lnTo>
                  <a:lnTo>
                    <a:pt x="12" y="170"/>
                  </a:lnTo>
                  <a:close/>
                </a:path>
              </a:pathLst>
            </a:custGeom>
            <a:grpFill/>
            <a:ln>
              <a:noFill/>
            </a:ln>
          </p:spPr>
        </p:sp>
        <p:sp>
          <p:nvSpPr>
            <p:cNvPr id="35" name="Freeform 28"/>
            <p:cNvSpPr>
              <a:spLocks noEditPoints="1"/>
            </p:cNvSpPr>
            <p:nvPr/>
          </p:nvSpPr>
          <p:spPr bwMode="auto">
            <a:xfrm>
              <a:off x="66675" y="146843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36" name="Freeform 29"/>
            <p:cNvSpPr/>
            <p:nvPr/>
          </p:nvSpPr>
          <p:spPr bwMode="auto">
            <a:xfrm>
              <a:off x="695325" y="4763"/>
              <a:ext cx="309563" cy="1558925"/>
            </a:xfrm>
            <a:custGeom>
              <a:avLst/>
              <a:gdLst/>
              <a:ahLst/>
              <a:cxnLst/>
              <a:rect l="0" t="0" r="r" b="b"/>
              <a:pathLst>
                <a:path w="195" h="982">
                  <a:moveTo>
                    <a:pt x="195" y="982"/>
                  </a:moveTo>
                  <a:lnTo>
                    <a:pt x="177" y="982"/>
                  </a:lnTo>
                  <a:lnTo>
                    <a:pt x="177" y="805"/>
                  </a:lnTo>
                  <a:lnTo>
                    <a:pt x="0" y="629"/>
                  </a:lnTo>
                  <a:lnTo>
                    <a:pt x="0" y="0"/>
                  </a:lnTo>
                  <a:lnTo>
                    <a:pt x="18" y="0"/>
                  </a:lnTo>
                  <a:lnTo>
                    <a:pt x="18" y="623"/>
                  </a:lnTo>
                  <a:lnTo>
                    <a:pt x="195" y="796"/>
                  </a:lnTo>
                  <a:lnTo>
                    <a:pt x="195" y="982"/>
                  </a:lnTo>
                  <a:close/>
                </a:path>
              </a:pathLst>
            </a:custGeom>
            <a:grpFill/>
            <a:ln>
              <a:noFill/>
            </a:ln>
          </p:spPr>
        </p:sp>
        <p:sp>
          <p:nvSpPr>
            <p:cNvPr id="37" name="Freeform 30"/>
            <p:cNvSpPr>
              <a:spLocks noEditPoints="1"/>
            </p:cNvSpPr>
            <p:nvPr/>
          </p:nvSpPr>
          <p:spPr bwMode="auto">
            <a:xfrm>
              <a:off x="57150" y="48815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38" name="Freeform 31"/>
            <p:cNvSpPr/>
            <p:nvPr/>
          </p:nvSpPr>
          <p:spPr bwMode="auto">
            <a:xfrm>
              <a:off x="138113" y="5060950"/>
              <a:ext cx="304800" cy="1778000"/>
            </a:xfrm>
            <a:custGeom>
              <a:avLst/>
              <a:gdLst/>
              <a:ahLst/>
              <a:cxnLst/>
              <a:rect l="0" t="0" r="r" b="b"/>
              <a:pathLst>
                <a:path w="192" h="1120">
                  <a:moveTo>
                    <a:pt x="192" y="1120"/>
                  </a:moveTo>
                  <a:lnTo>
                    <a:pt x="177" y="1120"/>
                  </a:lnTo>
                  <a:lnTo>
                    <a:pt x="177" y="360"/>
                  </a:lnTo>
                  <a:lnTo>
                    <a:pt x="0" y="183"/>
                  </a:lnTo>
                  <a:lnTo>
                    <a:pt x="0" y="0"/>
                  </a:lnTo>
                  <a:lnTo>
                    <a:pt x="15" y="0"/>
                  </a:lnTo>
                  <a:lnTo>
                    <a:pt x="15" y="177"/>
                  </a:lnTo>
                  <a:lnTo>
                    <a:pt x="192" y="354"/>
                  </a:lnTo>
                  <a:lnTo>
                    <a:pt x="192" y="1120"/>
                  </a:lnTo>
                  <a:close/>
                </a:path>
              </a:pathLst>
            </a:custGeom>
            <a:grpFill/>
            <a:ln>
              <a:noFill/>
            </a:ln>
          </p:spPr>
        </p:sp>
        <p:sp>
          <p:nvSpPr>
            <p:cNvPr id="39" name="Freeform 32"/>
            <p:cNvSpPr>
              <a:spLocks noEditPoints="1"/>
            </p:cNvSpPr>
            <p:nvPr/>
          </p:nvSpPr>
          <p:spPr bwMode="auto">
            <a:xfrm>
              <a:off x="561975" y="6430963"/>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0" name="Rectangle 33"/>
            <p:cNvSpPr>
              <a:spLocks noChangeArrowheads="1"/>
            </p:cNvSpPr>
            <p:nvPr/>
          </p:nvSpPr>
          <p:spPr bwMode="auto">
            <a:xfrm>
              <a:off x="642938" y="6610350"/>
              <a:ext cx="23813" cy="242888"/>
            </a:xfrm>
            <a:prstGeom prst="rect">
              <a:avLst/>
            </a:prstGeom>
            <a:grpFill/>
            <a:ln>
              <a:noFill/>
            </a:ln>
          </p:spPr>
        </p:sp>
        <p:sp>
          <p:nvSpPr>
            <p:cNvPr id="41" name="Freeform 34"/>
            <p:cNvSpPr>
              <a:spLocks noEditPoints="1"/>
            </p:cNvSpPr>
            <p:nvPr/>
          </p:nvSpPr>
          <p:spPr bwMode="auto">
            <a:xfrm>
              <a:off x="76200" y="6430963"/>
              <a:ext cx="190500" cy="188913"/>
            </a:xfrm>
            <a:custGeom>
              <a:avLst/>
              <a:gdLst/>
              <a:ahLst/>
              <a:cxnLst/>
              <a:rect l="0" t="0" r="r" b="b"/>
              <a:pathLst>
                <a:path w="40" h="40">
                  <a:moveTo>
                    <a:pt x="20" y="40"/>
                  </a:moveTo>
                  <a:cubicBezTo>
                    <a:pt x="9" y="40"/>
                    <a:pt x="0" y="31"/>
                    <a:pt x="0" y="20"/>
                  </a:cubicBezTo>
                  <a:cubicBezTo>
                    <a:pt x="0" y="9"/>
                    <a:pt x="9" y="0"/>
                    <a:pt x="20" y="0"/>
                  </a:cubicBezTo>
                  <a:cubicBezTo>
                    <a:pt x="32" y="0"/>
                    <a:pt x="40" y="9"/>
                    <a:pt x="40" y="20"/>
                  </a:cubicBezTo>
                  <a:cubicBezTo>
                    <a:pt x="40" y="31"/>
                    <a:pt x="32"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2" name="Freeform 35"/>
            <p:cNvSpPr/>
            <p:nvPr/>
          </p:nvSpPr>
          <p:spPr bwMode="auto">
            <a:xfrm>
              <a:off x="0" y="5978525"/>
              <a:ext cx="190500" cy="461963"/>
            </a:xfrm>
            <a:custGeom>
              <a:avLst/>
              <a:gdLst/>
              <a:ahLst/>
              <a:cxnLst/>
              <a:rect l="0" t="0" r="r" b="b"/>
              <a:pathLst>
                <a:path w="120" h="291">
                  <a:moveTo>
                    <a:pt x="120" y="291"/>
                  </a:moveTo>
                  <a:lnTo>
                    <a:pt x="105" y="291"/>
                  </a:lnTo>
                  <a:lnTo>
                    <a:pt x="105" y="114"/>
                  </a:lnTo>
                  <a:lnTo>
                    <a:pt x="0" y="9"/>
                  </a:lnTo>
                  <a:lnTo>
                    <a:pt x="12" y="0"/>
                  </a:lnTo>
                  <a:lnTo>
                    <a:pt x="120" y="108"/>
                  </a:lnTo>
                  <a:lnTo>
                    <a:pt x="120" y="291"/>
                  </a:lnTo>
                  <a:close/>
                </a:path>
              </a:pathLst>
            </a:custGeom>
            <a:grpFill/>
            <a:ln>
              <a:noFill/>
            </a:ln>
          </p:spPr>
        </p:sp>
        <p:sp>
          <p:nvSpPr>
            <p:cNvPr id="43" name="Freeform 36"/>
            <p:cNvSpPr/>
            <p:nvPr/>
          </p:nvSpPr>
          <p:spPr bwMode="auto">
            <a:xfrm>
              <a:off x="1014413" y="1801813"/>
              <a:ext cx="214313" cy="755650"/>
            </a:xfrm>
            <a:custGeom>
              <a:avLst/>
              <a:gdLst/>
              <a:ahLst/>
              <a:cxnLst/>
              <a:rect l="0" t="0" r="r" b="b"/>
              <a:pathLst>
                <a:path w="135" h="476">
                  <a:moveTo>
                    <a:pt x="12" y="476"/>
                  </a:moveTo>
                  <a:lnTo>
                    <a:pt x="0" y="476"/>
                  </a:lnTo>
                  <a:lnTo>
                    <a:pt x="0" y="128"/>
                  </a:lnTo>
                  <a:lnTo>
                    <a:pt x="126" y="0"/>
                  </a:lnTo>
                  <a:lnTo>
                    <a:pt x="135" y="9"/>
                  </a:lnTo>
                  <a:lnTo>
                    <a:pt x="12" y="131"/>
                  </a:lnTo>
                  <a:lnTo>
                    <a:pt x="12" y="476"/>
                  </a:lnTo>
                  <a:close/>
                </a:path>
              </a:pathLst>
            </a:custGeom>
            <a:grpFill/>
            <a:ln>
              <a:noFill/>
            </a:ln>
          </p:spPr>
        </p:sp>
        <p:sp>
          <p:nvSpPr>
            <p:cNvPr id="44" name="Freeform 37"/>
            <p:cNvSpPr>
              <a:spLocks noEditPoints="1"/>
            </p:cNvSpPr>
            <p:nvPr/>
          </p:nvSpPr>
          <p:spPr bwMode="auto">
            <a:xfrm>
              <a:off x="938213" y="2547938"/>
              <a:ext cx="166688" cy="160338"/>
            </a:xfrm>
            <a:custGeom>
              <a:avLst/>
              <a:gdLst/>
              <a:ahLst/>
              <a:cxnLst/>
              <a:rect l="0" t="0" r="r" b="b"/>
              <a:pathLst>
                <a:path w="35" h="34">
                  <a:moveTo>
                    <a:pt x="18" y="34"/>
                  </a:moveTo>
                  <a:cubicBezTo>
                    <a:pt x="8" y="34"/>
                    <a:pt x="0" y="26"/>
                    <a:pt x="0" y="17"/>
                  </a:cubicBezTo>
                  <a:cubicBezTo>
                    <a:pt x="0" y="7"/>
                    <a:pt x="8" y="0"/>
                    <a:pt x="18" y="0"/>
                  </a:cubicBezTo>
                  <a:cubicBezTo>
                    <a:pt x="27" y="0"/>
                    <a:pt x="35" y="7"/>
                    <a:pt x="35" y="17"/>
                  </a:cubicBezTo>
                  <a:cubicBezTo>
                    <a:pt x="35" y="26"/>
                    <a:pt x="27" y="34"/>
                    <a:pt x="18" y="34"/>
                  </a:cubicBezTo>
                  <a:close/>
                  <a:moveTo>
                    <a:pt x="18" y="4"/>
                  </a:moveTo>
                  <a:cubicBezTo>
                    <a:pt x="10" y="4"/>
                    <a:pt x="4" y="10"/>
                    <a:pt x="4" y="17"/>
                  </a:cubicBezTo>
                  <a:cubicBezTo>
                    <a:pt x="4" y="24"/>
                    <a:pt x="10" y="30"/>
                    <a:pt x="18" y="30"/>
                  </a:cubicBezTo>
                  <a:cubicBezTo>
                    <a:pt x="25" y="30"/>
                    <a:pt x="31" y="24"/>
                    <a:pt x="31" y="17"/>
                  </a:cubicBezTo>
                  <a:cubicBezTo>
                    <a:pt x="31" y="10"/>
                    <a:pt x="25" y="4"/>
                    <a:pt x="18" y="4"/>
                  </a:cubicBezTo>
                  <a:close/>
                </a:path>
              </a:pathLst>
            </a:custGeom>
            <a:grpFill/>
            <a:ln>
              <a:noFill/>
            </a:ln>
          </p:spPr>
        </p:sp>
        <p:sp>
          <p:nvSpPr>
            <p:cNvPr id="45" name="Freeform 38"/>
            <p:cNvSpPr/>
            <p:nvPr/>
          </p:nvSpPr>
          <p:spPr bwMode="auto">
            <a:xfrm>
              <a:off x="595313" y="4763"/>
              <a:ext cx="638175" cy="4025900"/>
            </a:xfrm>
            <a:custGeom>
              <a:avLst/>
              <a:gdLst/>
              <a:ahLst/>
              <a:cxnLst/>
              <a:rect l="0" t="0" r="r" b="b"/>
              <a:pathLst>
                <a:path w="402" h="2536">
                  <a:moveTo>
                    <a:pt x="402" y="2536"/>
                  </a:moveTo>
                  <a:lnTo>
                    <a:pt x="387" y="2536"/>
                  </a:lnTo>
                  <a:lnTo>
                    <a:pt x="387" y="2311"/>
                  </a:lnTo>
                  <a:lnTo>
                    <a:pt x="0" y="1925"/>
                  </a:lnTo>
                  <a:lnTo>
                    <a:pt x="0" y="0"/>
                  </a:lnTo>
                  <a:lnTo>
                    <a:pt x="15" y="0"/>
                  </a:lnTo>
                  <a:lnTo>
                    <a:pt x="15" y="1916"/>
                  </a:lnTo>
                  <a:lnTo>
                    <a:pt x="402" y="2302"/>
                  </a:lnTo>
                  <a:lnTo>
                    <a:pt x="402" y="2536"/>
                  </a:lnTo>
                  <a:close/>
                </a:path>
              </a:pathLst>
            </a:custGeom>
            <a:grpFill/>
            <a:ln>
              <a:noFill/>
            </a:ln>
          </p:spPr>
        </p:sp>
        <p:sp>
          <p:nvSpPr>
            <p:cNvPr id="46" name="Freeform 39"/>
            <p:cNvSpPr/>
            <p:nvPr/>
          </p:nvSpPr>
          <p:spPr bwMode="auto">
            <a:xfrm>
              <a:off x="1223963"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47" name="Freeform 40"/>
            <p:cNvSpPr>
              <a:spLocks noEditPoints="1"/>
            </p:cNvSpPr>
            <p:nvPr/>
          </p:nvSpPr>
          <p:spPr bwMode="auto">
            <a:xfrm>
              <a:off x="1300163" y="1849438"/>
              <a:ext cx="109538" cy="107950"/>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48" name="Freeform 41"/>
            <p:cNvSpPr/>
            <p:nvPr/>
          </p:nvSpPr>
          <p:spPr bwMode="auto">
            <a:xfrm>
              <a:off x="280988" y="3417888"/>
              <a:ext cx="142875" cy="474663"/>
            </a:xfrm>
            <a:custGeom>
              <a:avLst/>
              <a:gdLst/>
              <a:ahLst/>
              <a:cxnLst/>
              <a:rect l="0" t="0" r="r" b="b"/>
              <a:pathLst>
                <a:path w="90" h="299">
                  <a:moveTo>
                    <a:pt x="12" y="299"/>
                  </a:moveTo>
                  <a:lnTo>
                    <a:pt x="0" y="299"/>
                  </a:lnTo>
                  <a:lnTo>
                    <a:pt x="0" y="80"/>
                  </a:lnTo>
                  <a:lnTo>
                    <a:pt x="81" y="0"/>
                  </a:lnTo>
                  <a:lnTo>
                    <a:pt x="90" y="8"/>
                  </a:lnTo>
                  <a:lnTo>
                    <a:pt x="12" y="83"/>
                  </a:lnTo>
                  <a:lnTo>
                    <a:pt x="12" y="299"/>
                  </a:lnTo>
                  <a:close/>
                </a:path>
              </a:pathLst>
            </a:custGeom>
            <a:grpFill/>
            <a:ln>
              <a:noFill/>
            </a:ln>
          </p:spPr>
        </p:sp>
        <p:sp>
          <p:nvSpPr>
            <p:cNvPr id="49" name="Freeform 42"/>
            <p:cNvSpPr>
              <a:spLocks noEditPoints="1"/>
            </p:cNvSpPr>
            <p:nvPr/>
          </p:nvSpPr>
          <p:spPr bwMode="auto">
            <a:xfrm>
              <a:off x="238125" y="3883025"/>
              <a:ext cx="109538" cy="109538"/>
            </a:xfrm>
            <a:custGeom>
              <a:avLst/>
              <a:gdLst/>
              <a:ahLst/>
              <a:cxnLst/>
              <a:rect l="0" t="0" r="r" b="b"/>
              <a:pathLst>
                <a:path w="23" h="23">
                  <a:moveTo>
                    <a:pt x="11" y="23"/>
                  </a:moveTo>
                  <a:cubicBezTo>
                    <a:pt x="5" y="23"/>
                    <a:pt x="0" y="18"/>
                    <a:pt x="0" y="12"/>
                  </a:cubicBezTo>
                  <a:cubicBezTo>
                    <a:pt x="0" y="5"/>
                    <a:pt x="5" y="0"/>
                    <a:pt x="11" y="0"/>
                  </a:cubicBezTo>
                  <a:cubicBezTo>
                    <a:pt x="17" y="0"/>
                    <a:pt x="23" y="5"/>
                    <a:pt x="23" y="12"/>
                  </a:cubicBezTo>
                  <a:cubicBezTo>
                    <a:pt x="23" y="18"/>
                    <a:pt x="17" y="23"/>
                    <a:pt x="11" y="23"/>
                  </a:cubicBezTo>
                  <a:close/>
                  <a:moveTo>
                    <a:pt x="11" y="4"/>
                  </a:moveTo>
                  <a:cubicBezTo>
                    <a:pt x="7" y="4"/>
                    <a:pt x="4" y="8"/>
                    <a:pt x="4" y="12"/>
                  </a:cubicBezTo>
                  <a:cubicBezTo>
                    <a:pt x="4" y="16"/>
                    <a:pt x="7" y="19"/>
                    <a:pt x="11" y="19"/>
                  </a:cubicBezTo>
                  <a:cubicBezTo>
                    <a:pt x="15" y="19"/>
                    <a:pt x="19" y="16"/>
                    <a:pt x="19" y="12"/>
                  </a:cubicBezTo>
                  <a:cubicBezTo>
                    <a:pt x="19" y="8"/>
                    <a:pt x="15" y="4"/>
                    <a:pt x="11" y="4"/>
                  </a:cubicBezTo>
                  <a:close/>
                </a:path>
              </a:pathLst>
            </a:custGeom>
            <a:grpFill/>
            <a:ln>
              <a:noFill/>
            </a:ln>
          </p:spPr>
        </p:sp>
        <p:sp>
          <p:nvSpPr>
            <p:cNvPr id="50" name="Freeform 43"/>
            <p:cNvSpPr/>
            <p:nvPr/>
          </p:nvSpPr>
          <p:spPr bwMode="auto">
            <a:xfrm>
              <a:off x="4763" y="2166938"/>
              <a:ext cx="114300" cy="452438"/>
            </a:xfrm>
            <a:custGeom>
              <a:avLst/>
              <a:gdLst/>
              <a:ahLst/>
              <a:cxnLst/>
              <a:rect l="0" t="0" r="r" b="b"/>
              <a:pathLst>
                <a:path w="72" h="285">
                  <a:moveTo>
                    <a:pt x="6" y="285"/>
                  </a:moveTo>
                  <a:lnTo>
                    <a:pt x="0" y="276"/>
                  </a:lnTo>
                  <a:lnTo>
                    <a:pt x="60" y="216"/>
                  </a:lnTo>
                  <a:lnTo>
                    <a:pt x="60" y="0"/>
                  </a:lnTo>
                  <a:lnTo>
                    <a:pt x="72" y="0"/>
                  </a:lnTo>
                  <a:lnTo>
                    <a:pt x="72" y="222"/>
                  </a:lnTo>
                  <a:lnTo>
                    <a:pt x="6" y="285"/>
                  </a:lnTo>
                  <a:close/>
                </a:path>
              </a:pathLst>
            </a:custGeom>
            <a:grpFill/>
            <a:ln>
              <a:noFill/>
            </a:ln>
          </p:spPr>
        </p:sp>
        <p:sp>
          <p:nvSpPr>
            <p:cNvPr id="51" name="Freeform 44"/>
            <p:cNvSpPr>
              <a:spLocks noEditPoints="1"/>
            </p:cNvSpPr>
            <p:nvPr/>
          </p:nvSpPr>
          <p:spPr bwMode="auto">
            <a:xfrm>
              <a:off x="52388" y="2066925"/>
              <a:ext cx="109538" cy="109538"/>
            </a:xfrm>
            <a:custGeom>
              <a:avLst/>
              <a:gdLst/>
              <a:ahLst/>
              <a:cxnLst/>
              <a:rect l="0" t="0" r="r" b="b"/>
              <a:pathLst>
                <a:path w="23" h="23">
                  <a:moveTo>
                    <a:pt x="12" y="23"/>
                  </a:moveTo>
                  <a:cubicBezTo>
                    <a:pt x="5" y="23"/>
                    <a:pt x="0" y="18"/>
                    <a:pt x="0" y="12"/>
                  </a:cubicBezTo>
                  <a:cubicBezTo>
                    <a:pt x="0" y="5"/>
                    <a:pt x="5" y="0"/>
                    <a:pt x="12" y="0"/>
                  </a:cubicBezTo>
                  <a:cubicBezTo>
                    <a:pt x="18" y="0"/>
                    <a:pt x="23" y="5"/>
                    <a:pt x="23" y="12"/>
                  </a:cubicBezTo>
                  <a:cubicBezTo>
                    <a:pt x="23" y="18"/>
                    <a:pt x="18" y="23"/>
                    <a:pt x="12" y="23"/>
                  </a:cubicBezTo>
                  <a:close/>
                  <a:moveTo>
                    <a:pt x="12" y="4"/>
                  </a:moveTo>
                  <a:cubicBezTo>
                    <a:pt x="8" y="4"/>
                    <a:pt x="4" y="8"/>
                    <a:pt x="4" y="12"/>
                  </a:cubicBezTo>
                  <a:cubicBezTo>
                    <a:pt x="4" y="16"/>
                    <a:pt x="8" y="19"/>
                    <a:pt x="12" y="19"/>
                  </a:cubicBezTo>
                  <a:cubicBezTo>
                    <a:pt x="16" y="19"/>
                    <a:pt x="19" y="16"/>
                    <a:pt x="19" y="12"/>
                  </a:cubicBezTo>
                  <a:cubicBezTo>
                    <a:pt x="19" y="8"/>
                    <a:pt x="16" y="4"/>
                    <a:pt x="12" y="4"/>
                  </a:cubicBezTo>
                  <a:close/>
                </a:path>
              </a:pathLst>
            </a:custGeom>
            <a:grpFill/>
            <a:ln>
              <a:noFill/>
            </a:ln>
          </p:spPr>
        </p:sp>
        <p:sp>
          <p:nvSpPr>
            <p:cNvPr id="52" name="Rectangle 45"/>
            <p:cNvSpPr>
              <a:spLocks noChangeArrowheads="1"/>
            </p:cNvSpPr>
            <p:nvPr/>
          </p:nvSpPr>
          <p:spPr bwMode="auto">
            <a:xfrm>
              <a:off x="1228725" y="4662488"/>
              <a:ext cx="23813" cy="2181225"/>
            </a:xfrm>
            <a:prstGeom prst="rect">
              <a:avLst/>
            </a:prstGeom>
            <a:grpFill/>
            <a:ln>
              <a:noFill/>
            </a:ln>
          </p:spPr>
        </p:sp>
        <p:sp>
          <p:nvSpPr>
            <p:cNvPr id="53" name="Freeform 46"/>
            <p:cNvSpPr/>
            <p:nvPr/>
          </p:nvSpPr>
          <p:spPr bwMode="auto">
            <a:xfrm>
              <a:off x="1319213" y="5041900"/>
              <a:ext cx="371475" cy="1801813"/>
            </a:xfrm>
            <a:custGeom>
              <a:avLst/>
              <a:gdLst/>
              <a:ahLst/>
              <a:cxnLst/>
              <a:rect l="0" t="0" r="r" b="b"/>
              <a:pathLst>
                <a:path w="234" h="1135">
                  <a:moveTo>
                    <a:pt x="15" y="1135"/>
                  </a:moveTo>
                  <a:lnTo>
                    <a:pt x="0" y="1135"/>
                  </a:lnTo>
                  <a:lnTo>
                    <a:pt x="0" y="515"/>
                  </a:lnTo>
                  <a:lnTo>
                    <a:pt x="0" y="512"/>
                  </a:lnTo>
                  <a:lnTo>
                    <a:pt x="219" y="0"/>
                  </a:lnTo>
                  <a:lnTo>
                    <a:pt x="234" y="6"/>
                  </a:lnTo>
                  <a:lnTo>
                    <a:pt x="15" y="518"/>
                  </a:lnTo>
                  <a:lnTo>
                    <a:pt x="15" y="1135"/>
                  </a:lnTo>
                  <a:close/>
                </a:path>
              </a:pathLst>
            </a:custGeom>
            <a:grpFill/>
            <a:ln>
              <a:noFill/>
            </a:ln>
          </p:spPr>
        </p:sp>
        <p:sp>
          <p:nvSpPr>
            <p:cNvPr id="54" name="Freeform 47"/>
            <p:cNvSpPr>
              <a:spLocks noEditPoints="1"/>
            </p:cNvSpPr>
            <p:nvPr/>
          </p:nvSpPr>
          <p:spPr bwMode="auto">
            <a:xfrm>
              <a:off x="1147763"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5" name="Freeform 48"/>
            <p:cNvSpPr/>
            <p:nvPr/>
          </p:nvSpPr>
          <p:spPr bwMode="auto">
            <a:xfrm>
              <a:off x="819150" y="3983038"/>
              <a:ext cx="347663" cy="2860675"/>
            </a:xfrm>
            <a:custGeom>
              <a:avLst/>
              <a:gdLst/>
              <a:ahLst/>
              <a:cxnLst/>
              <a:rect l="0" t="0" r="r" b="b"/>
              <a:pathLst>
                <a:path w="219" h="1802">
                  <a:moveTo>
                    <a:pt x="219" y="1802"/>
                  </a:moveTo>
                  <a:lnTo>
                    <a:pt x="201" y="1802"/>
                  </a:lnTo>
                  <a:lnTo>
                    <a:pt x="201" y="1185"/>
                  </a:lnTo>
                  <a:lnTo>
                    <a:pt x="0" y="3"/>
                  </a:lnTo>
                  <a:lnTo>
                    <a:pt x="15" y="0"/>
                  </a:lnTo>
                  <a:lnTo>
                    <a:pt x="219" y="1185"/>
                  </a:lnTo>
                  <a:lnTo>
                    <a:pt x="219" y="1802"/>
                  </a:lnTo>
                  <a:close/>
                </a:path>
              </a:pathLst>
            </a:custGeom>
            <a:grpFill/>
            <a:ln>
              <a:noFill/>
            </a:ln>
          </p:spPr>
        </p:sp>
        <p:sp>
          <p:nvSpPr>
            <p:cNvPr id="56" name="Freeform 49"/>
            <p:cNvSpPr>
              <a:spLocks noEditPoints="1"/>
            </p:cNvSpPr>
            <p:nvPr/>
          </p:nvSpPr>
          <p:spPr bwMode="auto">
            <a:xfrm>
              <a:off x="728663" y="3806825"/>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8"/>
                    <a:pt x="11" y="36"/>
                    <a:pt x="20" y="36"/>
                  </a:cubicBezTo>
                  <a:cubicBezTo>
                    <a:pt x="29" y="36"/>
                    <a:pt x="36" y="28"/>
                    <a:pt x="36" y="20"/>
                  </a:cubicBezTo>
                  <a:cubicBezTo>
                    <a:pt x="36" y="11"/>
                    <a:pt x="29" y="4"/>
                    <a:pt x="20" y="4"/>
                  </a:cubicBezTo>
                  <a:close/>
                </a:path>
              </a:pathLst>
            </a:custGeom>
            <a:grpFill/>
            <a:ln>
              <a:noFill/>
            </a:ln>
          </p:spPr>
        </p:sp>
        <p:sp>
          <p:nvSpPr>
            <p:cNvPr id="57" name="Freeform 50"/>
            <p:cNvSpPr>
              <a:spLocks noEditPoints="1"/>
            </p:cNvSpPr>
            <p:nvPr/>
          </p:nvSpPr>
          <p:spPr bwMode="auto">
            <a:xfrm>
              <a:off x="1624013"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58" name="Freeform 51"/>
            <p:cNvSpPr/>
            <p:nvPr/>
          </p:nvSpPr>
          <p:spPr bwMode="auto">
            <a:xfrm>
              <a:off x="1404938" y="5422900"/>
              <a:ext cx="371475" cy="1425575"/>
            </a:xfrm>
            <a:custGeom>
              <a:avLst/>
              <a:gdLst/>
              <a:ahLst/>
              <a:cxnLst/>
              <a:rect l="0" t="0" r="r" b="b"/>
              <a:pathLst>
                <a:path w="234" h="898">
                  <a:moveTo>
                    <a:pt x="18" y="898"/>
                  </a:moveTo>
                  <a:lnTo>
                    <a:pt x="0" y="898"/>
                  </a:lnTo>
                  <a:lnTo>
                    <a:pt x="0" y="515"/>
                  </a:lnTo>
                  <a:lnTo>
                    <a:pt x="0" y="512"/>
                  </a:lnTo>
                  <a:lnTo>
                    <a:pt x="222" y="0"/>
                  </a:lnTo>
                  <a:lnTo>
                    <a:pt x="234" y="6"/>
                  </a:lnTo>
                  <a:lnTo>
                    <a:pt x="18" y="518"/>
                  </a:lnTo>
                  <a:lnTo>
                    <a:pt x="18" y="898"/>
                  </a:lnTo>
                  <a:close/>
                </a:path>
              </a:pathLst>
            </a:custGeom>
            <a:grpFill/>
            <a:ln>
              <a:noFill/>
            </a:ln>
          </p:spPr>
        </p:sp>
        <p:sp>
          <p:nvSpPr>
            <p:cNvPr id="59" name="Freeform 52"/>
            <p:cNvSpPr/>
            <p:nvPr/>
          </p:nvSpPr>
          <p:spPr bwMode="auto">
            <a:xfrm>
              <a:off x="1666875"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60" name="Freeform 53"/>
            <p:cNvSpPr>
              <a:spLocks noEditPoints="1"/>
            </p:cNvSpPr>
            <p:nvPr/>
          </p:nvSpPr>
          <p:spPr bwMode="auto">
            <a:xfrm>
              <a:off x="1709738"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1" name="Freeform 54"/>
            <p:cNvSpPr>
              <a:spLocks noEditPoints="1"/>
            </p:cNvSpPr>
            <p:nvPr/>
          </p:nvSpPr>
          <p:spPr bwMode="auto">
            <a:xfrm>
              <a:off x="1709738"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62" name="Freeform 55"/>
            <p:cNvSpPr/>
            <p:nvPr/>
          </p:nvSpPr>
          <p:spPr bwMode="auto">
            <a:xfrm>
              <a:off x="1766888" y="6330950"/>
              <a:ext cx="419100" cy="527050"/>
            </a:xfrm>
            <a:custGeom>
              <a:avLst/>
              <a:gdLst/>
              <a:ahLst/>
              <a:cxnLst/>
              <a:rect l="0" t="0" r="r" b="b"/>
              <a:pathLst>
                <a:path w="264" h="332">
                  <a:moveTo>
                    <a:pt x="12" y="332"/>
                  </a:moveTo>
                  <a:lnTo>
                    <a:pt x="0" y="326"/>
                  </a:lnTo>
                  <a:lnTo>
                    <a:pt x="45" y="206"/>
                  </a:lnTo>
                  <a:lnTo>
                    <a:pt x="255" y="0"/>
                  </a:lnTo>
                  <a:lnTo>
                    <a:pt x="264" y="12"/>
                  </a:lnTo>
                  <a:lnTo>
                    <a:pt x="60" y="215"/>
                  </a:lnTo>
                  <a:lnTo>
                    <a:pt x="12" y="332"/>
                  </a:lnTo>
                  <a:close/>
                </a:path>
              </a:pathLst>
            </a:custGeom>
            <a:grpFill/>
            <a:ln>
              <a:noFill/>
            </a:ln>
          </p:spPr>
        </p:sp>
        <p:sp>
          <p:nvSpPr>
            <p:cNvPr id="63" name="Freeform 56"/>
            <p:cNvSpPr>
              <a:spLocks noEditPoints="1"/>
            </p:cNvSpPr>
            <p:nvPr/>
          </p:nvSpPr>
          <p:spPr bwMode="auto">
            <a:xfrm>
              <a:off x="2147888"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sp>
          <p:nvSpPr>
            <p:cNvPr id="64" name="Freeform 57"/>
            <p:cNvSpPr/>
            <p:nvPr/>
          </p:nvSpPr>
          <p:spPr bwMode="auto">
            <a:xfrm>
              <a:off x="504825" y="9525"/>
              <a:ext cx="233363" cy="5103813"/>
            </a:xfrm>
            <a:custGeom>
              <a:avLst/>
              <a:gdLst/>
              <a:ahLst/>
              <a:cxnLst/>
              <a:rect l="0" t="0" r="r" b="b"/>
              <a:pathLst>
                <a:path w="147" h="3215">
                  <a:moveTo>
                    <a:pt x="132" y="3215"/>
                  </a:moveTo>
                  <a:lnTo>
                    <a:pt x="129" y="2754"/>
                  </a:lnTo>
                  <a:lnTo>
                    <a:pt x="0" y="1901"/>
                  </a:lnTo>
                  <a:lnTo>
                    <a:pt x="0" y="0"/>
                  </a:lnTo>
                  <a:lnTo>
                    <a:pt x="15" y="0"/>
                  </a:lnTo>
                  <a:lnTo>
                    <a:pt x="15" y="1898"/>
                  </a:lnTo>
                  <a:lnTo>
                    <a:pt x="144" y="2754"/>
                  </a:lnTo>
                  <a:lnTo>
                    <a:pt x="147" y="3215"/>
                  </a:lnTo>
                  <a:lnTo>
                    <a:pt x="132" y="3215"/>
                  </a:lnTo>
                  <a:close/>
                </a:path>
              </a:pathLst>
            </a:custGeom>
            <a:grpFill/>
            <a:ln>
              <a:noFill/>
            </a:ln>
          </p:spPr>
        </p:sp>
        <p:sp>
          <p:nvSpPr>
            <p:cNvPr id="65" name="Freeform 58"/>
            <p:cNvSpPr>
              <a:spLocks noEditPoints="1"/>
            </p:cNvSpPr>
            <p:nvPr/>
          </p:nvSpPr>
          <p:spPr bwMode="auto">
            <a:xfrm>
              <a:off x="633413" y="5103813"/>
              <a:ext cx="185738" cy="185738"/>
            </a:xfrm>
            <a:custGeom>
              <a:avLst/>
              <a:gdLst/>
              <a:ahLst/>
              <a:cxnLst/>
              <a:rect l="0" t="0" r="r" b="b"/>
              <a:pathLst>
                <a:path w="39" h="39">
                  <a:moveTo>
                    <a:pt x="20" y="39"/>
                  </a:moveTo>
                  <a:cubicBezTo>
                    <a:pt x="9" y="39"/>
                    <a:pt x="0" y="30"/>
                    <a:pt x="0" y="19"/>
                  </a:cubicBezTo>
                  <a:cubicBezTo>
                    <a:pt x="0" y="9"/>
                    <a:pt x="9" y="0"/>
                    <a:pt x="20" y="0"/>
                  </a:cubicBezTo>
                  <a:cubicBezTo>
                    <a:pt x="30" y="0"/>
                    <a:pt x="39" y="9"/>
                    <a:pt x="39" y="19"/>
                  </a:cubicBezTo>
                  <a:cubicBezTo>
                    <a:pt x="39" y="30"/>
                    <a:pt x="30" y="39"/>
                    <a:pt x="20" y="39"/>
                  </a:cubicBezTo>
                  <a:close/>
                  <a:moveTo>
                    <a:pt x="20" y="4"/>
                  </a:moveTo>
                  <a:cubicBezTo>
                    <a:pt x="11" y="4"/>
                    <a:pt x="4" y="11"/>
                    <a:pt x="4" y="19"/>
                  </a:cubicBezTo>
                  <a:cubicBezTo>
                    <a:pt x="4" y="28"/>
                    <a:pt x="11" y="35"/>
                    <a:pt x="20" y="35"/>
                  </a:cubicBezTo>
                  <a:cubicBezTo>
                    <a:pt x="28" y="35"/>
                    <a:pt x="35" y="28"/>
                    <a:pt x="35" y="19"/>
                  </a:cubicBezTo>
                  <a:cubicBezTo>
                    <a:pt x="35" y="11"/>
                    <a:pt x="28" y="4"/>
                    <a:pt x="20" y="4"/>
                  </a:cubicBezTo>
                  <a:close/>
                </a:path>
              </a:pathLst>
            </a:custGeom>
            <a:grpFill/>
            <a:ln>
              <a:noFill/>
            </a:ln>
          </p:spPr>
        </p:sp>
      </p:grpSp>
      <p:sp>
        <p:nvSpPr>
          <p:cNvPr id="2" name="Title 1"/>
          <p:cNvSpPr>
            <a:spLocks noGrp="1"/>
          </p:cNvSpPr>
          <p:nvPr>
            <p:ph type="ctrTitle"/>
          </p:nvPr>
        </p:nvSpPr>
        <p:spPr>
          <a:xfrm>
            <a:off x="1876424" y="1122363"/>
            <a:ext cx="8791575" cy="2387600"/>
          </a:xfrm>
        </p:spPr>
        <p:txBody>
          <a:bodyPr anchor="b">
            <a:normAutofit/>
          </a:bodyPr>
          <a:lstStyle>
            <a:lvl1pPr algn="l">
              <a:defRPr sz="4800"/>
            </a:lvl1pPr>
          </a:lstStyle>
          <a:p>
            <a:r>
              <a:rPr lang="en-US" smtClean="0"/>
              <a:t>Click to edit Master title style</a:t>
            </a:r>
            <a:endParaRPr lang="en-US" dirty="0"/>
          </a:p>
        </p:txBody>
      </p:sp>
      <p:sp>
        <p:nvSpPr>
          <p:cNvPr id="3" name="Subtitle 2"/>
          <p:cNvSpPr>
            <a:spLocks noGrp="1"/>
          </p:cNvSpPr>
          <p:nvPr>
            <p:ph type="subTitle" idx="1"/>
          </p:nvPr>
        </p:nvSpPr>
        <p:spPr>
          <a:xfrm>
            <a:off x="1876424" y="3602038"/>
            <a:ext cx="8791575" cy="1655762"/>
          </a:xfrm>
        </p:spPr>
        <p:txBody>
          <a:bodyPr>
            <a:normAutofit/>
          </a:bodyPr>
          <a:lstStyle>
            <a:lvl1pPr marL="0" indent="0" algn="l">
              <a:buNone/>
              <a:defRPr sz="2000" cap="all" baseline="0">
                <a:solidFill>
                  <a:schemeClr val="tx2"/>
                </a:solidFill>
              </a:defRPr>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dirty="0"/>
          </a:p>
        </p:txBody>
      </p:sp>
      <p:sp>
        <p:nvSpPr>
          <p:cNvPr id="4" name="Date Placeholder 3"/>
          <p:cNvSpPr>
            <a:spLocks noGrp="1"/>
          </p:cNvSpPr>
          <p:nvPr>
            <p:ph type="dt" sz="half" idx="10"/>
          </p:nvPr>
        </p:nvSpPr>
        <p:spPr>
          <a:xfrm>
            <a:off x="7077511" y="5410201"/>
            <a:ext cx="2743200" cy="365125"/>
          </a:xfrm>
        </p:spPr>
        <p:txBody>
          <a:bodyPr/>
          <a:lstStyle/>
          <a:p>
            <a:fld id="{F5298DF9-422C-4CF7-BE29-741F843DE1E7}" type="datetime1">
              <a:rPr lang="en-US" smtClean="0"/>
              <a:t>5/7/2024</a:t>
            </a:fld>
            <a:endParaRPr lang="en-US" dirty="0"/>
          </a:p>
        </p:txBody>
      </p:sp>
      <p:sp>
        <p:nvSpPr>
          <p:cNvPr id="5" name="Footer Placeholder 4"/>
          <p:cNvSpPr>
            <a:spLocks noGrp="1"/>
          </p:cNvSpPr>
          <p:nvPr>
            <p:ph type="ftr" sz="quarter" idx="11"/>
          </p:nvPr>
        </p:nvSpPr>
        <p:spPr>
          <a:xfrm>
            <a:off x="1876424" y="5410201"/>
            <a:ext cx="5124886" cy="365125"/>
          </a:xfrm>
        </p:spPr>
        <p:txBody>
          <a:bodyPr/>
          <a:lstStyle/>
          <a:p>
            <a:endParaRPr lang="en-US" dirty="0"/>
          </a:p>
        </p:txBody>
      </p:sp>
      <p:sp>
        <p:nvSpPr>
          <p:cNvPr id="6" name="Slide Number Placeholder 5"/>
          <p:cNvSpPr>
            <a:spLocks noGrp="1"/>
          </p:cNvSpPr>
          <p:nvPr>
            <p:ph type="sldNum" sz="quarter" idx="12"/>
          </p:nvPr>
        </p:nvSpPr>
        <p:spPr>
          <a:xfrm>
            <a:off x="9896911" y="5410199"/>
            <a:ext cx="771089" cy="365125"/>
          </a:xfrm>
        </p:spPr>
        <p:txBody>
          <a:bodyPr/>
          <a:lstStyle/>
          <a:p>
            <a:fld id="{6D22F896-40B5-4ADD-8801-0D06FADFA095}" type="slidenum">
              <a:rPr lang="en-US" dirty="0"/>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0" y="4304664"/>
            <a:ext cx="9912355" cy="819355"/>
          </a:xfrm>
        </p:spPr>
        <p:txBody>
          <a:bodyPr anchor="b">
            <a:normAutofit/>
          </a:bodyPr>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1141411" y="606426"/>
            <a:ext cx="9912354" cy="3299778"/>
          </a:xfrm>
          <a:prstGeom prst="round2DiagRect">
            <a:avLst>
              <a:gd name="adj1" fmla="val 4860"/>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3200"/>
            </a:lvl1pPr>
          </a:lstStyle>
          <a:p>
            <a:pPr marL="0" lvl="0" indent="0">
              <a:buNone/>
            </a:pPr>
            <a:r>
              <a:rPr lang="en-US" smtClean="0"/>
              <a:t>Click icon to add picture</a:t>
            </a:r>
            <a:endParaRPr lang="en-US" dirty="0"/>
          </a:p>
        </p:txBody>
      </p:sp>
      <p:sp>
        <p:nvSpPr>
          <p:cNvPr id="4" name="Text Placeholder 3"/>
          <p:cNvSpPr>
            <a:spLocks noGrp="1"/>
          </p:cNvSpPr>
          <p:nvPr>
            <p:ph type="body" sz="half" idx="2"/>
          </p:nvPr>
        </p:nvSpPr>
        <p:spPr>
          <a:xfrm>
            <a:off x="1141364" y="5124020"/>
            <a:ext cx="9910859" cy="682472"/>
          </a:xfrm>
        </p:spPr>
        <p:txBody>
          <a:bodyPr>
            <a:normAutofit/>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383E757-1B2B-4360-9137-D84463D7F542}"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56" y="609600"/>
            <a:ext cx="9905955" cy="3429000"/>
          </a:xfrm>
        </p:spPr>
        <p:txBody>
          <a:bodyPr anchor="ctr">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410" y="4419599"/>
            <a:ext cx="9904459" cy="1371599"/>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F4C1DE82-3278-4179-A457-5C2B31461600}"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446212" y="609599"/>
            <a:ext cx="9302752" cy="2748429"/>
          </a:xfrm>
        </p:spPr>
        <p:txBody>
          <a:bodyPr anchor="ctr">
            <a:normAutofit/>
          </a:bodyPr>
          <a:lstStyle>
            <a:lvl1pPr>
              <a:defRPr sz="3600"/>
            </a:lvl1pPr>
          </a:lstStyle>
          <a:p>
            <a:r>
              <a:rPr lang="en-US" smtClean="0"/>
              <a:t>Click to edit Master title style</a:t>
            </a:r>
            <a:endParaRPr lang="en-US" dirty="0"/>
          </a:p>
        </p:txBody>
      </p:sp>
      <p:sp>
        <p:nvSpPr>
          <p:cNvPr id="12" name="Text Placeholder 3"/>
          <p:cNvSpPr>
            <a:spLocks noGrp="1"/>
          </p:cNvSpPr>
          <p:nvPr>
            <p:ph type="body" sz="half" idx="13"/>
          </p:nvPr>
        </p:nvSpPr>
        <p:spPr>
          <a:xfrm>
            <a:off x="1720644" y="3365557"/>
            <a:ext cx="8752299" cy="548968"/>
          </a:xfrm>
        </p:spPr>
        <p:txBody>
          <a:bodyPr anchor="t">
            <a:normAutofit/>
          </a:bodyPr>
          <a:lstStyle>
            <a:lvl1pPr marL="0" indent="0">
              <a:buNone/>
              <a:defRPr sz="14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4" name="Text Placeholder 3"/>
          <p:cNvSpPr>
            <a:spLocks noGrp="1"/>
          </p:cNvSpPr>
          <p:nvPr>
            <p:ph type="body" sz="half" idx="2"/>
          </p:nvPr>
        </p:nvSpPr>
        <p:spPr>
          <a:xfrm>
            <a:off x="1141411" y="4309919"/>
            <a:ext cx="9906002" cy="1489496"/>
          </a:xfrm>
        </p:spPr>
        <p:txBody>
          <a:bodyPr anchor="ctr">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A5F81C5-B1A7-4D2F-ABC0-DF515F3C33F8}"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
        <p:nvSpPr>
          <p:cNvPr id="60" name="TextBox 59"/>
          <p:cNvSpPr txBox="1"/>
          <p:nvPr/>
        </p:nvSpPr>
        <p:spPr>
          <a:xfrm>
            <a:off x="903512" y="73239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
        <p:nvSpPr>
          <p:cNvPr id="61" name="TextBox 60"/>
          <p:cNvSpPr txBox="1"/>
          <p:nvPr/>
        </p:nvSpPr>
        <p:spPr>
          <a:xfrm>
            <a:off x="10537370" y="2764972"/>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Trebuchet MS" panose="020B0603020202020204"/>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tx1"/>
                </a:solidFill>
                <a:effectLst/>
              </a:rPr>
              <a:t>”</a:t>
            </a:r>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0" y="2134041"/>
            <a:ext cx="9906001" cy="2511835"/>
          </a:xfrm>
        </p:spPr>
        <p:txBody>
          <a:bodyPr anchor="b">
            <a:normAutofit/>
          </a:bodyPr>
          <a:lstStyle>
            <a:lvl1pPr>
              <a:defRPr sz="3600"/>
            </a:lvl1pPr>
          </a:lstStyle>
          <a:p>
            <a:r>
              <a:rPr lang="en-US" smtClean="0"/>
              <a:t>Click to edit Master title style</a:t>
            </a:r>
            <a:endParaRPr lang="en-US" dirty="0"/>
          </a:p>
        </p:txBody>
      </p:sp>
      <p:sp>
        <p:nvSpPr>
          <p:cNvPr id="4" name="Text Placeholder 3"/>
          <p:cNvSpPr>
            <a:spLocks noGrp="1"/>
          </p:cNvSpPr>
          <p:nvPr>
            <p:ph type="body" sz="half" idx="2"/>
          </p:nvPr>
        </p:nvSpPr>
        <p:spPr>
          <a:xfrm>
            <a:off x="1141364" y="4657655"/>
            <a:ext cx="9904505" cy="1140644"/>
          </a:xfrm>
        </p:spPr>
        <p:txBody>
          <a:bodyPr anchor="t">
            <a:normAutofit/>
          </a:bodyPr>
          <a:lstStyle>
            <a:lvl1pPr marL="0" indent="0">
              <a:buNone/>
              <a:defRPr sz="18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C5195292-C687-45CC-AB12-1D2F384E4A74}"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3 Column">
    <p:spTree>
      <p:nvGrpSpPr>
        <p:cNvPr id="1" name=""/>
        <p:cNvGrpSpPr/>
        <p:nvPr/>
      </p:nvGrpSpPr>
      <p:grpSpPr>
        <a:xfrm>
          <a:off x="0" y="0"/>
          <a:ext cx="0" cy="0"/>
          <a:chOff x="0" y="0"/>
          <a:chExt cx="0" cy="0"/>
        </a:xfrm>
      </p:grpSpPr>
      <p:sp>
        <p:nvSpPr>
          <p:cNvPr id="15" name="Title 1"/>
          <p:cNvSpPr>
            <a:spLocks noGrp="1"/>
          </p:cNvSpPr>
          <p:nvPr>
            <p:ph type="title"/>
          </p:nvPr>
        </p:nvSpPr>
        <p:spPr>
          <a:xfrm>
            <a:off x="1141413" y="609600"/>
            <a:ext cx="9905998" cy="1905000"/>
          </a:xfrm>
        </p:spPr>
        <p:txBody>
          <a:bodyPr/>
          <a:lstStyle/>
          <a:p>
            <a:r>
              <a:rPr lang="en-US" smtClean="0"/>
              <a:t>Click to edit Master title style</a:t>
            </a:r>
            <a:endParaRPr lang="en-US" dirty="0"/>
          </a:p>
        </p:txBody>
      </p:sp>
      <p:sp>
        <p:nvSpPr>
          <p:cNvPr id="7" name="Text Placeholder 2"/>
          <p:cNvSpPr>
            <a:spLocks noGrp="1"/>
          </p:cNvSpPr>
          <p:nvPr>
            <p:ph type="body" idx="1"/>
          </p:nvPr>
        </p:nvSpPr>
        <p:spPr>
          <a:xfrm>
            <a:off x="1141410" y="2674463"/>
            <a:ext cx="3196899"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8" name="Text Placeholder 3"/>
          <p:cNvSpPr>
            <a:spLocks noGrp="1"/>
          </p:cNvSpPr>
          <p:nvPr>
            <p:ph type="body" sz="half" idx="15"/>
          </p:nvPr>
        </p:nvSpPr>
        <p:spPr>
          <a:xfrm>
            <a:off x="1127918" y="3360263"/>
            <a:ext cx="3208735"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9" name="Text Placeholder 4"/>
          <p:cNvSpPr>
            <a:spLocks noGrp="1"/>
          </p:cNvSpPr>
          <p:nvPr>
            <p:ph type="body" sz="quarter" idx="3"/>
          </p:nvPr>
        </p:nvSpPr>
        <p:spPr>
          <a:xfrm>
            <a:off x="4514766" y="2677635"/>
            <a:ext cx="3184385"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0" name="Text Placeholder 3"/>
          <p:cNvSpPr>
            <a:spLocks noGrp="1"/>
          </p:cNvSpPr>
          <p:nvPr>
            <p:ph type="body" sz="half" idx="16"/>
          </p:nvPr>
        </p:nvSpPr>
        <p:spPr>
          <a:xfrm>
            <a:off x="4504213" y="3363435"/>
            <a:ext cx="3195830"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11" name="Text Placeholder 4"/>
          <p:cNvSpPr>
            <a:spLocks noGrp="1"/>
          </p:cNvSpPr>
          <p:nvPr>
            <p:ph type="body" sz="quarter" idx="13"/>
          </p:nvPr>
        </p:nvSpPr>
        <p:spPr>
          <a:xfrm>
            <a:off x="7852442" y="2674463"/>
            <a:ext cx="3194968" cy="685800"/>
          </a:xfrm>
        </p:spPr>
        <p:txBody>
          <a:bodyPr anchor="b">
            <a:noAutofit/>
          </a:bodyPr>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12" name="Text Placeholder 3"/>
          <p:cNvSpPr>
            <a:spLocks noGrp="1"/>
          </p:cNvSpPr>
          <p:nvPr>
            <p:ph type="body" sz="half" idx="17"/>
          </p:nvPr>
        </p:nvSpPr>
        <p:spPr>
          <a:xfrm>
            <a:off x="7852442" y="3360263"/>
            <a:ext cx="3194968" cy="2430936"/>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56E8B578-3825-4F71-8214-546A9F984C03}"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3 Picture Column">
    <p:spTree>
      <p:nvGrpSpPr>
        <p:cNvPr id="1" name=""/>
        <p:cNvGrpSpPr/>
        <p:nvPr/>
      </p:nvGrpSpPr>
      <p:grpSpPr>
        <a:xfrm>
          <a:off x="0" y="0"/>
          <a:ext cx="0" cy="0"/>
          <a:chOff x="0" y="0"/>
          <a:chExt cx="0" cy="0"/>
        </a:xfrm>
      </p:grpSpPr>
      <p:sp>
        <p:nvSpPr>
          <p:cNvPr id="30" name="Title 1"/>
          <p:cNvSpPr>
            <a:spLocks noGrp="1"/>
          </p:cNvSpPr>
          <p:nvPr>
            <p:ph type="title"/>
          </p:nvPr>
        </p:nvSpPr>
        <p:spPr>
          <a:xfrm>
            <a:off x="1141411" y="609600"/>
            <a:ext cx="9905999" cy="1905000"/>
          </a:xfrm>
        </p:spPr>
        <p:txBody>
          <a:bodyPr/>
          <a:lstStyle/>
          <a:p>
            <a:r>
              <a:rPr lang="en-US" smtClean="0"/>
              <a:t>Click to edit Master title style</a:t>
            </a:r>
            <a:endParaRPr lang="en-US" dirty="0"/>
          </a:p>
        </p:txBody>
      </p:sp>
      <p:sp>
        <p:nvSpPr>
          <p:cNvPr id="19" name="Text Placeholder 2"/>
          <p:cNvSpPr>
            <a:spLocks noGrp="1"/>
          </p:cNvSpPr>
          <p:nvPr>
            <p:ph type="body" idx="1"/>
          </p:nvPr>
        </p:nvSpPr>
        <p:spPr>
          <a:xfrm>
            <a:off x="1141413" y="4404596"/>
            <a:ext cx="319524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0" name="Picture Placeholder 2"/>
          <p:cNvSpPr>
            <a:spLocks noGrp="1" noChangeAspect="1"/>
          </p:cNvSpPr>
          <p:nvPr>
            <p:ph type="pic" idx="15"/>
          </p:nvPr>
        </p:nvSpPr>
        <p:spPr>
          <a:xfrm>
            <a:off x="1141413" y="2666998"/>
            <a:ext cx="31952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1" name="Text Placeholder 3"/>
          <p:cNvSpPr>
            <a:spLocks noGrp="1"/>
          </p:cNvSpPr>
          <p:nvPr>
            <p:ph type="body" sz="half" idx="18"/>
          </p:nvPr>
        </p:nvSpPr>
        <p:spPr>
          <a:xfrm>
            <a:off x="1141413" y="4980858"/>
            <a:ext cx="3195240" cy="817843"/>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2" name="Text Placeholder 4"/>
          <p:cNvSpPr>
            <a:spLocks noGrp="1"/>
          </p:cNvSpPr>
          <p:nvPr>
            <p:ph type="body" sz="quarter" idx="3"/>
          </p:nvPr>
        </p:nvSpPr>
        <p:spPr>
          <a:xfrm>
            <a:off x="4489053" y="4404596"/>
            <a:ext cx="3200400"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3" name="Picture Placeholder 2"/>
          <p:cNvSpPr>
            <a:spLocks noGrp="1" noChangeAspect="1"/>
          </p:cNvSpPr>
          <p:nvPr>
            <p:ph type="pic" idx="21"/>
          </p:nvPr>
        </p:nvSpPr>
        <p:spPr>
          <a:xfrm>
            <a:off x="4489053" y="2666998"/>
            <a:ext cx="3198940"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4" name="Text Placeholder 3"/>
          <p:cNvSpPr>
            <a:spLocks noGrp="1"/>
          </p:cNvSpPr>
          <p:nvPr>
            <p:ph type="body" sz="half" idx="19"/>
          </p:nvPr>
        </p:nvSpPr>
        <p:spPr>
          <a:xfrm>
            <a:off x="4487593" y="4980857"/>
            <a:ext cx="3200400" cy="810342"/>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25" name="Text Placeholder 4"/>
          <p:cNvSpPr>
            <a:spLocks noGrp="1"/>
          </p:cNvSpPr>
          <p:nvPr>
            <p:ph type="body" sz="quarter" idx="13"/>
          </p:nvPr>
        </p:nvSpPr>
        <p:spPr>
          <a:xfrm>
            <a:off x="7852567" y="4404595"/>
            <a:ext cx="3190741" cy="576262"/>
          </a:xfrm>
        </p:spPr>
        <p:txBody>
          <a:bodyPr anchor="b">
            <a:noAutofit/>
          </a:bodyPr>
          <a:lstStyle>
            <a:lvl1pPr marL="0" indent="0">
              <a:lnSpc>
                <a:spcPct val="90000"/>
              </a:lnSpc>
              <a:buNone/>
              <a:defRPr sz="20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26" name="Picture Placeholder 2"/>
          <p:cNvSpPr>
            <a:spLocks noGrp="1" noChangeAspect="1"/>
          </p:cNvSpPr>
          <p:nvPr>
            <p:ph type="pic" idx="22"/>
          </p:nvPr>
        </p:nvSpPr>
        <p:spPr>
          <a:xfrm>
            <a:off x="7852442" y="2666998"/>
            <a:ext cx="3194969" cy="1524000"/>
          </a:xfrm>
          <a:prstGeom prst="round2DiagRect">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vert="horz" lIns="91440" tIns="45720" rIns="91440" bIns="45720" rtlCol="0" anchor="t">
            <a:normAutofit/>
          </a:bodyPr>
          <a:lstStyle>
            <a:lvl1pPr>
              <a:buNone/>
              <a:defRPr lang="en-US" sz="2000" dirty="0"/>
            </a:lvl1pPr>
          </a:lstStyle>
          <a:p>
            <a:pPr marL="0" lvl="0" indent="0">
              <a:buNone/>
            </a:pPr>
            <a:r>
              <a:rPr lang="en-US" smtClean="0"/>
              <a:t>Click icon to add picture</a:t>
            </a:r>
            <a:endParaRPr lang="en-US" dirty="0"/>
          </a:p>
        </p:txBody>
      </p:sp>
      <p:sp>
        <p:nvSpPr>
          <p:cNvPr id="27" name="Text Placeholder 3"/>
          <p:cNvSpPr>
            <a:spLocks noGrp="1"/>
          </p:cNvSpPr>
          <p:nvPr>
            <p:ph type="body" sz="half" idx="20"/>
          </p:nvPr>
        </p:nvSpPr>
        <p:spPr>
          <a:xfrm>
            <a:off x="7852442" y="4980854"/>
            <a:ext cx="3194968" cy="810345"/>
          </a:xfrm>
        </p:spPr>
        <p:txBody>
          <a:bodyPr anchor="t">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Edit Master text styles</a:t>
            </a:r>
          </a:p>
        </p:txBody>
      </p:sp>
      <p:sp>
        <p:nvSpPr>
          <p:cNvPr id="3" name="Date Placeholder 2"/>
          <p:cNvSpPr>
            <a:spLocks noGrp="1"/>
          </p:cNvSpPr>
          <p:nvPr>
            <p:ph type="dt" sz="half" idx="10"/>
          </p:nvPr>
        </p:nvSpPr>
        <p:spPr/>
        <p:txBody>
          <a:bodyPr/>
          <a:lstStyle/>
          <a:p>
            <a:fld id="{EBCBFF08-ED7D-45CC-9241-4528CD20160F}"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02A3D72E-1C2D-41C4-8048-6B11376C49EC}"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9042400" y="609599"/>
            <a:ext cx="2005011" cy="5181601"/>
          </a:xfrm>
        </p:spPr>
        <p:txBody>
          <a:bodyPr vert="eaVert"/>
          <a:lstStyle/>
          <a:p>
            <a:r>
              <a:rPr lang="en-US" smtClean="0"/>
              <a:t>Click to edit Master title style</a:t>
            </a:r>
            <a:endParaRPr lang="en-US" dirty="0"/>
          </a:p>
        </p:txBody>
      </p:sp>
      <p:sp>
        <p:nvSpPr>
          <p:cNvPr id="3" name="Vertical Text Placeholder 2"/>
          <p:cNvSpPr>
            <a:spLocks noGrp="1"/>
          </p:cNvSpPr>
          <p:nvPr>
            <p:ph type="body" orient="vert" idx="1"/>
          </p:nvPr>
        </p:nvSpPr>
        <p:spPr>
          <a:xfrm>
            <a:off x="1141410" y="609599"/>
            <a:ext cx="7748590" cy="5181601"/>
          </a:xfrm>
        </p:spPr>
        <p:txBody>
          <a:bodyPr vert="eaVert"/>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4A4C14FF-3862-4B8C-9B2D-615F64957B82}"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idx="1"/>
          </p:nvPr>
        </p:nvSpPr>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10"/>
          </p:nvPr>
        </p:nvSpPr>
        <p:spPr/>
        <p:txBody>
          <a:bodyPr/>
          <a:lstStyle/>
          <a:p>
            <a:fld id="{D097F9F5-4FDC-41BA-8D85-D01E3DC9AA52}"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141411" y="1419226"/>
            <a:ext cx="9906000" cy="2852737"/>
          </a:xfrm>
        </p:spPr>
        <p:txBody>
          <a:bodyPr anchor="b">
            <a:normAutofit/>
          </a:bodyPr>
          <a:lstStyle>
            <a:lvl1pPr>
              <a:defRPr sz="3600"/>
            </a:lvl1pPr>
          </a:lstStyle>
          <a:p>
            <a:r>
              <a:rPr lang="en-US" smtClean="0"/>
              <a:t>Click to edit Master title style</a:t>
            </a:r>
            <a:endParaRPr lang="en-US" dirty="0"/>
          </a:p>
        </p:txBody>
      </p:sp>
      <p:sp>
        <p:nvSpPr>
          <p:cNvPr id="3" name="Text Placeholder 2"/>
          <p:cNvSpPr>
            <a:spLocks noGrp="1"/>
          </p:cNvSpPr>
          <p:nvPr>
            <p:ph type="body" idx="1"/>
          </p:nvPr>
        </p:nvSpPr>
        <p:spPr>
          <a:xfrm>
            <a:off x="1141411" y="4424362"/>
            <a:ext cx="9906000" cy="1374776"/>
          </a:xfrm>
        </p:spPr>
        <p:txBody>
          <a:bodyPr>
            <a:normAutofit/>
          </a:bodyPr>
          <a:lstStyle>
            <a:lvl1pPr marL="0" indent="0">
              <a:buNone/>
              <a:defRPr sz="1800" cap="all" baseline="0">
                <a:solidFill>
                  <a:schemeClr val="tx1">
                    <a:tint val="75000"/>
                  </a:schemeClr>
                </a:solidFill>
              </a:defRPr>
            </a:lvl1pPr>
            <a:lvl2pPr marL="457200" indent="0">
              <a:buNone/>
              <a:defRPr sz="18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Edit Master text styles</a:t>
            </a:r>
          </a:p>
        </p:txBody>
      </p:sp>
      <p:sp>
        <p:nvSpPr>
          <p:cNvPr id="4" name="Date Placeholder 3"/>
          <p:cNvSpPr>
            <a:spLocks noGrp="1"/>
          </p:cNvSpPr>
          <p:nvPr>
            <p:ph type="dt" sz="half" idx="10"/>
          </p:nvPr>
        </p:nvSpPr>
        <p:spPr/>
        <p:txBody>
          <a:bodyPr/>
          <a:lstStyle/>
          <a:p>
            <a:fld id="{4A3F93ED-57EB-4A87-B162-B2AAFA34C002}" type="datetime1">
              <a:rPr lang="en-US" smtClean="0"/>
              <a:t>5/7/2024</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Content Placeholder 2"/>
          <p:cNvSpPr>
            <a:spLocks noGrp="1"/>
          </p:cNvSpPr>
          <p:nvPr>
            <p:ph sz="half" idx="1"/>
          </p:nvPr>
        </p:nvSpPr>
        <p:spPr>
          <a:xfrm>
            <a:off x="1141410" y="2249486"/>
            <a:ext cx="4878389"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Content Placeholder 3"/>
          <p:cNvSpPr>
            <a:spLocks noGrp="1"/>
          </p:cNvSpPr>
          <p:nvPr>
            <p:ph sz="half" idx="2"/>
          </p:nvPr>
        </p:nvSpPr>
        <p:spPr>
          <a:xfrm>
            <a:off x="6172200" y="2249486"/>
            <a:ext cx="4875211" cy="3541714"/>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Date Placeholder 4"/>
          <p:cNvSpPr>
            <a:spLocks noGrp="1"/>
          </p:cNvSpPr>
          <p:nvPr>
            <p:ph type="dt" sz="half" idx="10"/>
          </p:nvPr>
        </p:nvSpPr>
        <p:spPr/>
        <p:txBody>
          <a:bodyPr/>
          <a:lstStyle/>
          <a:p>
            <a:fld id="{A3447E35-4265-41C3-BE61-4DA0F7273674}"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1141411" y="619126"/>
            <a:ext cx="9906000" cy="1477961"/>
          </a:xfrm>
        </p:spPr>
        <p:txBody>
          <a:bodyPr/>
          <a:lstStyle/>
          <a:p>
            <a:r>
              <a:rPr lang="en-US" smtClean="0"/>
              <a:t>Click to edit Master title style</a:t>
            </a:r>
            <a:endParaRPr lang="en-US" dirty="0"/>
          </a:p>
        </p:txBody>
      </p:sp>
      <p:sp>
        <p:nvSpPr>
          <p:cNvPr id="3" name="Text Placeholder 2"/>
          <p:cNvSpPr>
            <a:spLocks noGrp="1"/>
          </p:cNvSpPr>
          <p:nvPr>
            <p:ph type="body" idx="1"/>
          </p:nvPr>
        </p:nvSpPr>
        <p:spPr>
          <a:xfrm>
            <a:off x="1370019" y="2249486"/>
            <a:ext cx="4649783"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4" name="Content Placeholder 3"/>
          <p:cNvSpPr>
            <a:spLocks noGrp="1"/>
          </p:cNvSpPr>
          <p:nvPr>
            <p:ph sz="half" idx="2"/>
          </p:nvPr>
        </p:nvSpPr>
        <p:spPr>
          <a:xfrm>
            <a:off x="1141410" y="3073397"/>
            <a:ext cx="4878391"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5" name="Text Placeholder 4"/>
          <p:cNvSpPr>
            <a:spLocks noGrp="1"/>
          </p:cNvSpPr>
          <p:nvPr>
            <p:ph type="body" sz="quarter" idx="3"/>
          </p:nvPr>
        </p:nvSpPr>
        <p:spPr>
          <a:xfrm>
            <a:off x="6400808" y="2249485"/>
            <a:ext cx="4646602" cy="823912"/>
          </a:xfrm>
        </p:spPr>
        <p:txBody>
          <a:bodyPr anchor="b"/>
          <a:lstStyle>
            <a:lvl1pPr marL="0" indent="0">
              <a:lnSpc>
                <a:spcPct val="90000"/>
              </a:lnSpc>
              <a:buNone/>
              <a:defRPr sz="2400" b="0" cap="all" baseline="0">
                <a:solidFill>
                  <a:schemeClr val="tx1"/>
                </a:solidFill>
              </a:defRPr>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Edit Master text styles</a:t>
            </a:r>
          </a:p>
        </p:txBody>
      </p:sp>
      <p:sp>
        <p:nvSpPr>
          <p:cNvPr id="6" name="Content Placeholder 5"/>
          <p:cNvSpPr>
            <a:spLocks noGrp="1"/>
          </p:cNvSpPr>
          <p:nvPr>
            <p:ph sz="quarter" idx="4"/>
          </p:nvPr>
        </p:nvSpPr>
        <p:spPr>
          <a:xfrm>
            <a:off x="6172200" y="3073397"/>
            <a:ext cx="4875210" cy="2717801"/>
          </a:xfrm>
        </p:spPr>
        <p:txBody>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7" name="Date Placeholder 6"/>
          <p:cNvSpPr>
            <a:spLocks noGrp="1"/>
          </p:cNvSpPr>
          <p:nvPr>
            <p:ph type="dt" sz="half" idx="10"/>
          </p:nvPr>
        </p:nvSpPr>
        <p:spPr/>
        <p:txBody>
          <a:bodyPr/>
          <a:lstStyle/>
          <a:p>
            <a:fld id="{DD5A5DC7-5583-488F-9CCD-73CEBEDB76CF}" type="datetime1">
              <a:rPr lang="en-US" smtClean="0"/>
              <a:t>5/7/2024</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dirty="0"/>
          </a:p>
        </p:txBody>
      </p:sp>
      <p:sp>
        <p:nvSpPr>
          <p:cNvPr id="3" name="Date Placeholder 2"/>
          <p:cNvSpPr>
            <a:spLocks noGrp="1"/>
          </p:cNvSpPr>
          <p:nvPr>
            <p:ph type="dt" sz="half" idx="10"/>
          </p:nvPr>
        </p:nvSpPr>
        <p:spPr/>
        <p:txBody>
          <a:bodyPr/>
          <a:lstStyle/>
          <a:p>
            <a:fld id="{7BEBF726-C7D9-49E9-A84A-58CFE0E2FA86}" type="datetime1">
              <a:rPr lang="en-US" smtClean="0"/>
              <a:t>5/7/2024</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A4997BAC-ED6B-478D-9958-4B3C31C3CEB1}" type="datetime1">
              <a:rPr lang="en-US" smtClean="0"/>
              <a:t>5/7/2024</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6705" y="609601"/>
            <a:ext cx="3856037" cy="1639884"/>
          </a:xfrm>
        </p:spPr>
        <p:txBody>
          <a:bodyPr anchor="b"/>
          <a:lstStyle>
            <a:lvl1pPr>
              <a:defRPr sz="3200"/>
            </a:lvl1pPr>
          </a:lstStyle>
          <a:p>
            <a:r>
              <a:rPr lang="en-US" smtClean="0"/>
              <a:t>Click to edit Master title style</a:t>
            </a:r>
            <a:endParaRPr lang="en-US" dirty="0"/>
          </a:p>
        </p:txBody>
      </p:sp>
      <p:sp>
        <p:nvSpPr>
          <p:cNvPr id="3" name="Content Placeholder 2"/>
          <p:cNvSpPr>
            <a:spLocks noGrp="1"/>
          </p:cNvSpPr>
          <p:nvPr>
            <p:ph idx="1"/>
          </p:nvPr>
        </p:nvSpPr>
        <p:spPr>
          <a:xfrm>
            <a:off x="5156200" y="592666"/>
            <a:ext cx="5891209" cy="5198534"/>
          </a:xfrm>
        </p:spPr>
        <p:txBody>
          <a:bodyPr anchor="ct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Text Placeholder 3"/>
          <p:cNvSpPr>
            <a:spLocks noGrp="1"/>
          </p:cNvSpPr>
          <p:nvPr>
            <p:ph type="body" sz="half" idx="2"/>
          </p:nvPr>
        </p:nvSpPr>
        <p:spPr>
          <a:xfrm>
            <a:off x="1146705" y="2249486"/>
            <a:ext cx="3856037"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90BE8DFF-510B-451E-BFC6-B7A6809B64CF}"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609600"/>
            <a:ext cx="5934508" cy="1639886"/>
          </a:xfrm>
        </p:spPr>
        <p:txBody>
          <a:bodyPr anchor="b"/>
          <a:lstStyle>
            <a:lvl1pPr>
              <a:defRPr sz="3200"/>
            </a:lvl1pPr>
          </a:lstStyle>
          <a:p>
            <a:r>
              <a:rPr lang="en-US" smtClean="0"/>
              <a:t>Click to edit Master title style</a:t>
            </a:r>
            <a:endParaRPr lang="en-US" dirty="0"/>
          </a:p>
        </p:txBody>
      </p:sp>
      <p:sp>
        <p:nvSpPr>
          <p:cNvPr id="3" name="Picture Placeholder 2"/>
          <p:cNvSpPr>
            <a:spLocks noGrp="1" noChangeAspect="1"/>
          </p:cNvSpPr>
          <p:nvPr>
            <p:ph type="pic" idx="1"/>
          </p:nvPr>
        </p:nvSpPr>
        <p:spPr>
          <a:xfrm>
            <a:off x="7380721" y="609601"/>
            <a:ext cx="3666690" cy="5181599"/>
          </a:xfrm>
          <a:prstGeom prst="round2DiagRect">
            <a:avLst>
              <a:gd name="adj1" fmla="val 5608"/>
              <a:gd name="adj2" fmla="val 0"/>
            </a:avLst>
          </a:prstGeom>
          <a:ln w="19050" cap="sq">
            <a:solidFill>
              <a:schemeClr val="tx2">
                <a:lumMod val="60000"/>
                <a:lumOff val="40000"/>
                <a:alpha val="60000"/>
              </a:schemeClr>
            </a:solidFill>
            <a:miter lim="800000"/>
          </a:ln>
          <a:effectLst>
            <a:outerShdw blurRad="88900" dist="38100" dir="5400000" algn="t" rotWithShape="0">
              <a:prstClr val="black">
                <a:alpha val="40000"/>
              </a:prstClr>
            </a:outerShdw>
          </a:effectLst>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smtClean="0"/>
              <a:t>Click icon to add picture</a:t>
            </a:r>
            <a:endParaRPr lang="en-US" dirty="0"/>
          </a:p>
        </p:txBody>
      </p:sp>
      <p:sp>
        <p:nvSpPr>
          <p:cNvPr id="4" name="Text Placeholder 3"/>
          <p:cNvSpPr>
            <a:spLocks noGrp="1"/>
          </p:cNvSpPr>
          <p:nvPr>
            <p:ph type="body" sz="half" idx="2"/>
          </p:nvPr>
        </p:nvSpPr>
        <p:spPr>
          <a:xfrm>
            <a:off x="1141410" y="2249486"/>
            <a:ext cx="5934511" cy="3541714"/>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Edit Master text styles</a:t>
            </a:r>
          </a:p>
        </p:txBody>
      </p:sp>
      <p:sp>
        <p:nvSpPr>
          <p:cNvPr id="5" name="Date Placeholder 4"/>
          <p:cNvSpPr>
            <a:spLocks noGrp="1"/>
          </p:cNvSpPr>
          <p:nvPr>
            <p:ph type="dt" sz="half" idx="10"/>
          </p:nvPr>
        </p:nvSpPr>
        <p:spPr/>
        <p:txBody>
          <a:bodyPr/>
          <a:lstStyle/>
          <a:p>
            <a:fld id="{4F8AF75E-8A65-4B77-B601-6E5940B707FD}" type="datetime1">
              <a:rPr lang="en-US" smtClean="0"/>
              <a:t>5/7/2024</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6D22F896-40B5-4ADD-8801-0D06FADFA095}" type="slidenum">
              <a:rPr lang="en-US" dirty="0"/>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pic>
        <p:nvPicPr>
          <p:cNvPr id="7" name="Picture 2" descr="\\DROBO-FS\QuickDrops\JB\PPTX NG\Droplets\LightingOverlay.png"/>
          <p:cNvPicPr>
            <a:picLocks noChangeAspect="1" noChangeArrowheads="1"/>
          </p:cNvPicPr>
          <p:nvPr/>
        </p:nvPicPr>
        <p:blipFill>
          <a:blip r:embed="rId19">
            <a:alphaModFix amt="30000"/>
            <a:extLst>
              <a:ext uri="{28A0092B-C50C-407E-A947-70E740481C1C}">
                <a14:useLocalDpi xmlns:a14="http://schemas.microsoft.com/office/drawing/2010/main" val="0"/>
              </a:ext>
            </a:extLst>
          </a:blip>
          <a:srcRect/>
          <a:stretch>
            <a:fillRect/>
          </a:stretch>
        </p:blipFill>
        <p:spPr bwMode="auto">
          <a:xfrm>
            <a:off x="0" y="-1"/>
            <a:ext cx="12192003" cy="6858001"/>
          </a:xfrm>
          <a:prstGeom prst="rect">
            <a:avLst/>
          </a:prstGeom>
          <a:noFill/>
        </p:spPr>
      </p:pic>
      <p:grpSp>
        <p:nvGrpSpPr>
          <p:cNvPr id="8" name="Group 7"/>
          <p:cNvGrpSpPr/>
          <p:nvPr/>
        </p:nvGrpSpPr>
        <p:grpSpPr>
          <a:xfrm>
            <a:off x="-14288" y="0"/>
            <a:ext cx="12053888" cy="6858001"/>
            <a:chOff x="-14288" y="0"/>
            <a:chExt cx="12053888" cy="6858001"/>
          </a:xfrm>
        </p:grpSpPr>
        <p:grpSp>
          <p:nvGrpSpPr>
            <p:cNvPr id="9" name="Group 8"/>
            <p:cNvGrpSpPr/>
            <p:nvPr/>
          </p:nvGrpSpPr>
          <p:grpSpPr>
            <a:xfrm>
              <a:off x="-14288" y="0"/>
              <a:ext cx="1220788" cy="6858001"/>
              <a:chOff x="-14288" y="0"/>
              <a:chExt cx="1220788" cy="6858001"/>
            </a:xfrm>
            <a:gradFill flip="none" rotWithShape="1">
              <a:gsLst>
                <a:gs pos="0">
                  <a:schemeClr val="tx2"/>
                </a:gs>
                <a:gs pos="100000">
                  <a:schemeClr val="bg2">
                    <a:lumMod val="60000"/>
                    <a:lumOff val="40000"/>
                  </a:schemeClr>
                </a:gs>
              </a:gsLst>
              <a:lin ang="5400000" scaled="0"/>
              <a:tileRect/>
            </a:gradFill>
          </p:grpSpPr>
          <p:sp>
            <p:nvSpPr>
              <p:cNvPr id="21" name="Rectangle 5"/>
              <p:cNvSpPr>
                <a:spLocks noChangeArrowheads="1"/>
              </p:cNvSpPr>
              <p:nvPr/>
            </p:nvSpPr>
            <p:spPr bwMode="auto">
              <a:xfrm>
                <a:off x="114300" y="4763"/>
                <a:ext cx="23813" cy="2181225"/>
              </a:xfrm>
              <a:prstGeom prst="rect">
                <a:avLst/>
              </a:prstGeom>
              <a:grpFill/>
              <a:ln>
                <a:noFill/>
              </a:ln>
            </p:spPr>
          </p:sp>
          <p:sp>
            <p:nvSpPr>
              <p:cNvPr id="22" name="Freeform 6"/>
              <p:cNvSpPr>
                <a:spLocks noEditPoints="1"/>
              </p:cNvSpPr>
              <p:nvPr/>
            </p:nvSpPr>
            <p:spPr bwMode="auto">
              <a:xfrm>
                <a:off x="33337" y="217646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23" name="Freeform 7"/>
              <p:cNvSpPr>
                <a:spLocks noEditPoints="1"/>
              </p:cNvSpPr>
              <p:nvPr/>
            </p:nvSpPr>
            <p:spPr bwMode="auto">
              <a:xfrm>
                <a:off x="28575" y="4021138"/>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4" name="Freeform 8"/>
              <p:cNvSpPr/>
              <p:nvPr/>
            </p:nvSpPr>
            <p:spPr bwMode="auto">
              <a:xfrm>
                <a:off x="200025" y="4763"/>
                <a:ext cx="369888" cy="1811338"/>
              </a:xfrm>
              <a:custGeom>
                <a:avLst/>
                <a:gdLst/>
                <a:ahLst/>
                <a:cxnLst/>
                <a:rect l="0" t="0" r="r" b="b"/>
                <a:pathLst>
                  <a:path w="233" h="1141">
                    <a:moveTo>
                      <a:pt x="218" y="1141"/>
                    </a:moveTo>
                    <a:lnTo>
                      <a:pt x="0" y="626"/>
                    </a:lnTo>
                    <a:lnTo>
                      <a:pt x="0" y="0"/>
                    </a:lnTo>
                    <a:lnTo>
                      <a:pt x="15" y="0"/>
                    </a:lnTo>
                    <a:lnTo>
                      <a:pt x="15" y="623"/>
                    </a:lnTo>
                    <a:lnTo>
                      <a:pt x="233" y="1135"/>
                    </a:lnTo>
                    <a:lnTo>
                      <a:pt x="218" y="1141"/>
                    </a:lnTo>
                    <a:close/>
                  </a:path>
                </a:pathLst>
              </a:custGeom>
              <a:grpFill/>
              <a:ln>
                <a:noFill/>
              </a:ln>
            </p:spPr>
          </p:sp>
          <p:sp>
            <p:nvSpPr>
              <p:cNvPr id="25" name="Freeform 9"/>
              <p:cNvSpPr>
                <a:spLocks noEditPoints="1"/>
              </p:cNvSpPr>
              <p:nvPr/>
            </p:nvSpPr>
            <p:spPr bwMode="auto">
              <a:xfrm>
                <a:off x="503237" y="1801813"/>
                <a:ext cx="190500" cy="188913"/>
              </a:xfrm>
              <a:custGeom>
                <a:avLst/>
                <a:gdLst/>
                <a:ahLst/>
                <a:cxnLst/>
                <a:rect l="0" t="0" r="r" b="b"/>
                <a:pathLst>
                  <a:path w="40" h="40">
                    <a:moveTo>
                      <a:pt x="20" y="40"/>
                    </a:moveTo>
                    <a:cubicBezTo>
                      <a:pt x="9" y="40"/>
                      <a:pt x="0" y="31"/>
                      <a:pt x="0" y="20"/>
                    </a:cubicBezTo>
                    <a:cubicBezTo>
                      <a:pt x="0" y="9"/>
                      <a:pt x="9" y="0"/>
                      <a:pt x="20" y="0"/>
                    </a:cubicBezTo>
                    <a:cubicBezTo>
                      <a:pt x="33" y="0"/>
                      <a:pt x="40" y="6"/>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9"/>
                      <a:pt x="31" y="4"/>
                      <a:pt x="20" y="4"/>
                    </a:cubicBezTo>
                    <a:close/>
                  </a:path>
                </a:pathLst>
              </a:custGeom>
              <a:grpFill/>
              <a:ln>
                <a:noFill/>
              </a:ln>
            </p:spPr>
          </p:sp>
          <p:sp>
            <p:nvSpPr>
              <p:cNvPr id="26" name="Freeform 10"/>
              <p:cNvSpPr/>
              <p:nvPr/>
            </p:nvSpPr>
            <p:spPr bwMode="auto">
              <a:xfrm>
                <a:off x="285750" y="4763"/>
                <a:ext cx="369888" cy="1430338"/>
              </a:xfrm>
              <a:custGeom>
                <a:avLst/>
                <a:gdLst/>
                <a:ahLst/>
                <a:cxnLst/>
                <a:rect l="0" t="0" r="r" b="b"/>
                <a:pathLst>
                  <a:path w="233" h="901">
                    <a:moveTo>
                      <a:pt x="221" y="901"/>
                    </a:moveTo>
                    <a:lnTo>
                      <a:pt x="0" y="383"/>
                    </a:lnTo>
                    <a:lnTo>
                      <a:pt x="0" y="0"/>
                    </a:lnTo>
                    <a:lnTo>
                      <a:pt x="18" y="0"/>
                    </a:lnTo>
                    <a:lnTo>
                      <a:pt x="18" y="380"/>
                    </a:lnTo>
                    <a:lnTo>
                      <a:pt x="233" y="895"/>
                    </a:lnTo>
                    <a:lnTo>
                      <a:pt x="221" y="901"/>
                    </a:lnTo>
                    <a:close/>
                  </a:path>
                </a:pathLst>
              </a:custGeom>
              <a:grpFill/>
              <a:ln>
                <a:noFill/>
              </a:ln>
            </p:spPr>
          </p:sp>
          <p:sp>
            <p:nvSpPr>
              <p:cNvPr id="27" name="Freeform 11"/>
              <p:cNvSpPr/>
              <p:nvPr/>
            </p:nvSpPr>
            <p:spPr bwMode="auto">
              <a:xfrm>
                <a:off x="546100" y="0"/>
                <a:ext cx="152400" cy="912813"/>
              </a:xfrm>
              <a:custGeom>
                <a:avLst/>
                <a:gdLst/>
                <a:ahLst/>
                <a:cxnLst/>
                <a:rect l="0" t="0" r="r" b="b"/>
                <a:pathLst>
                  <a:path w="96" h="575">
                    <a:moveTo>
                      <a:pt x="96" y="575"/>
                    </a:moveTo>
                    <a:lnTo>
                      <a:pt x="78" y="575"/>
                    </a:lnTo>
                    <a:lnTo>
                      <a:pt x="78" y="192"/>
                    </a:lnTo>
                    <a:lnTo>
                      <a:pt x="0" y="6"/>
                    </a:lnTo>
                    <a:lnTo>
                      <a:pt x="15" y="0"/>
                    </a:lnTo>
                    <a:lnTo>
                      <a:pt x="96" y="189"/>
                    </a:lnTo>
                    <a:lnTo>
                      <a:pt x="96" y="575"/>
                    </a:lnTo>
                    <a:close/>
                  </a:path>
                </a:pathLst>
              </a:custGeom>
              <a:grpFill/>
              <a:ln>
                <a:noFill/>
              </a:ln>
            </p:spPr>
          </p:sp>
          <p:sp>
            <p:nvSpPr>
              <p:cNvPr id="28" name="Freeform 12"/>
              <p:cNvSpPr>
                <a:spLocks noEditPoints="1"/>
              </p:cNvSpPr>
              <p:nvPr/>
            </p:nvSpPr>
            <p:spPr bwMode="auto">
              <a:xfrm>
                <a:off x="588962" y="1420813"/>
                <a:ext cx="190500" cy="190500"/>
              </a:xfrm>
              <a:custGeom>
                <a:avLst/>
                <a:gdLst/>
                <a:ahLst/>
                <a:cxnLst/>
                <a:rect l="0" t="0" r="r" b="b"/>
                <a:pathLst>
                  <a:path w="40" h="40">
                    <a:moveTo>
                      <a:pt x="20" y="40"/>
                    </a:moveTo>
                    <a:cubicBezTo>
                      <a:pt x="9" y="40"/>
                      <a:pt x="0" y="31"/>
                      <a:pt x="0" y="20"/>
                    </a:cubicBezTo>
                    <a:cubicBezTo>
                      <a:pt x="0" y="9"/>
                      <a:pt x="9" y="0"/>
                      <a:pt x="20" y="0"/>
                    </a:cubicBezTo>
                    <a:cubicBezTo>
                      <a:pt x="33" y="0"/>
                      <a:pt x="40" y="7"/>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9"/>
                      <a:pt x="31" y="4"/>
                      <a:pt x="20" y="4"/>
                    </a:cubicBezTo>
                    <a:close/>
                  </a:path>
                </a:pathLst>
              </a:custGeom>
              <a:grpFill/>
              <a:ln>
                <a:noFill/>
              </a:ln>
            </p:spPr>
          </p:sp>
          <p:sp>
            <p:nvSpPr>
              <p:cNvPr id="29" name="Freeform 13"/>
              <p:cNvSpPr>
                <a:spLocks noEditPoints="1"/>
              </p:cNvSpPr>
              <p:nvPr/>
            </p:nvSpPr>
            <p:spPr bwMode="auto">
              <a:xfrm>
                <a:off x="588962" y="9032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30" name="Freeform 14"/>
              <p:cNvSpPr/>
              <p:nvPr/>
            </p:nvSpPr>
            <p:spPr bwMode="auto">
              <a:xfrm>
                <a:off x="641350" y="0"/>
                <a:ext cx="422275" cy="527050"/>
              </a:xfrm>
              <a:custGeom>
                <a:avLst/>
                <a:gdLst/>
                <a:ahLst/>
                <a:cxnLst/>
                <a:rect l="0" t="0" r="r" b="b"/>
                <a:pathLst>
                  <a:path w="266" h="332">
                    <a:moveTo>
                      <a:pt x="257" y="332"/>
                    </a:moveTo>
                    <a:lnTo>
                      <a:pt x="48" y="123"/>
                    </a:lnTo>
                    <a:lnTo>
                      <a:pt x="0" y="6"/>
                    </a:lnTo>
                    <a:lnTo>
                      <a:pt x="15" y="0"/>
                    </a:lnTo>
                    <a:lnTo>
                      <a:pt x="63" y="114"/>
                    </a:lnTo>
                    <a:lnTo>
                      <a:pt x="266" y="320"/>
                    </a:lnTo>
                    <a:lnTo>
                      <a:pt x="257" y="332"/>
                    </a:lnTo>
                    <a:close/>
                  </a:path>
                </a:pathLst>
              </a:custGeom>
              <a:grpFill/>
              <a:ln>
                <a:noFill/>
              </a:ln>
            </p:spPr>
          </p:sp>
          <p:sp>
            <p:nvSpPr>
              <p:cNvPr id="31" name="Freeform 15"/>
              <p:cNvSpPr>
                <a:spLocks noEditPoints="1"/>
              </p:cNvSpPr>
              <p:nvPr/>
            </p:nvSpPr>
            <p:spPr bwMode="auto">
              <a:xfrm>
                <a:off x="1020762" y="488950"/>
                <a:ext cx="161925" cy="147638"/>
              </a:xfrm>
              <a:custGeom>
                <a:avLst/>
                <a:gdLst/>
                <a:ahLst/>
                <a:cxnLst/>
                <a:rect l="0" t="0" r="r" b="b"/>
                <a:pathLst>
                  <a:path w="34" h="31">
                    <a:moveTo>
                      <a:pt x="17" y="31"/>
                    </a:moveTo>
                    <a:cubicBezTo>
                      <a:pt x="13" y="31"/>
                      <a:pt x="9" y="30"/>
                      <a:pt x="6" y="27"/>
                    </a:cubicBezTo>
                    <a:cubicBezTo>
                      <a:pt x="0" y="20"/>
                      <a:pt x="0" y="10"/>
                      <a:pt x="6" y="4"/>
                    </a:cubicBezTo>
                    <a:cubicBezTo>
                      <a:pt x="9" y="1"/>
                      <a:pt x="13" y="0"/>
                      <a:pt x="17" y="0"/>
                    </a:cubicBezTo>
                    <a:cubicBezTo>
                      <a:pt x="21" y="0"/>
                      <a:pt x="25" y="1"/>
                      <a:pt x="28" y="4"/>
                    </a:cubicBezTo>
                    <a:cubicBezTo>
                      <a:pt x="34" y="10"/>
                      <a:pt x="34" y="20"/>
                      <a:pt x="28" y="27"/>
                    </a:cubicBezTo>
                    <a:cubicBezTo>
                      <a:pt x="25" y="30"/>
                      <a:pt x="21" y="31"/>
                      <a:pt x="17" y="31"/>
                    </a:cubicBezTo>
                    <a:close/>
                    <a:moveTo>
                      <a:pt x="17" y="4"/>
                    </a:moveTo>
                    <a:cubicBezTo>
                      <a:pt x="14" y="4"/>
                      <a:pt x="11" y="5"/>
                      <a:pt x="9" y="7"/>
                    </a:cubicBezTo>
                    <a:cubicBezTo>
                      <a:pt x="4" y="12"/>
                      <a:pt x="4" y="19"/>
                      <a:pt x="9" y="24"/>
                    </a:cubicBezTo>
                    <a:cubicBezTo>
                      <a:pt x="11" y="26"/>
                      <a:pt x="14" y="27"/>
                      <a:pt x="17" y="27"/>
                    </a:cubicBezTo>
                    <a:cubicBezTo>
                      <a:pt x="20" y="27"/>
                      <a:pt x="23" y="26"/>
                      <a:pt x="25" y="24"/>
                    </a:cubicBezTo>
                    <a:cubicBezTo>
                      <a:pt x="30" y="19"/>
                      <a:pt x="30" y="12"/>
                      <a:pt x="25" y="7"/>
                    </a:cubicBezTo>
                    <a:cubicBezTo>
                      <a:pt x="23" y="5"/>
                      <a:pt x="20" y="4"/>
                      <a:pt x="17" y="4"/>
                    </a:cubicBezTo>
                    <a:close/>
                  </a:path>
                </a:pathLst>
              </a:custGeom>
              <a:grpFill/>
              <a:ln>
                <a:noFill/>
              </a:ln>
            </p:spPr>
          </p:sp>
          <p:sp>
            <p:nvSpPr>
              <p:cNvPr id="32" name="Line 16"/>
              <p:cNvSpPr>
                <a:spLocks noChangeShapeType="1"/>
              </p:cNvSpPr>
              <p:nvPr/>
            </p:nvSpPr>
            <p:spPr bwMode="auto">
              <a:xfrm>
                <a:off x="-4763" y="9525"/>
                <a:ext cx="0" cy="0"/>
              </a:xfrm>
              <a:prstGeom prst="line">
                <a:avLst/>
              </a:prstGeom>
              <a:grpFill/>
              <a:ln w="15" cap="flat">
                <a:solidFill>
                  <a:srgbClr val="FFFFFF"/>
                </a:solidFill>
                <a:prstDash val="solid"/>
                <a:miter lim="800000"/>
              </a:ln>
            </p:spPr>
          </p:sp>
          <p:sp>
            <p:nvSpPr>
              <p:cNvPr id="33" name="Freeform 17"/>
              <p:cNvSpPr/>
              <p:nvPr/>
            </p:nvSpPr>
            <p:spPr bwMode="auto">
              <a:xfrm>
                <a:off x="9525" y="1801813"/>
                <a:ext cx="123825" cy="127000"/>
              </a:xfrm>
              <a:custGeom>
                <a:avLst/>
                <a:gdLst/>
                <a:ahLst/>
                <a:cxnLst/>
                <a:rect l="0" t="0" r="r" b="b"/>
                <a:pathLst>
                  <a:path w="78" h="80">
                    <a:moveTo>
                      <a:pt x="6" y="80"/>
                    </a:moveTo>
                    <a:lnTo>
                      <a:pt x="0" y="71"/>
                    </a:lnTo>
                    <a:lnTo>
                      <a:pt x="69" y="0"/>
                    </a:lnTo>
                    <a:lnTo>
                      <a:pt x="78" y="9"/>
                    </a:lnTo>
                    <a:lnTo>
                      <a:pt x="6" y="80"/>
                    </a:lnTo>
                    <a:close/>
                  </a:path>
                </a:pathLst>
              </a:custGeom>
              <a:grpFill/>
              <a:ln>
                <a:noFill/>
              </a:ln>
            </p:spPr>
          </p:sp>
          <p:sp>
            <p:nvSpPr>
              <p:cNvPr id="34" name="Freeform 18"/>
              <p:cNvSpPr/>
              <p:nvPr/>
            </p:nvSpPr>
            <p:spPr bwMode="auto">
              <a:xfrm>
                <a:off x="-9525" y="3549650"/>
                <a:ext cx="147638" cy="481013"/>
              </a:xfrm>
              <a:custGeom>
                <a:avLst/>
                <a:gdLst/>
                <a:ahLst/>
                <a:cxnLst/>
                <a:rect l="0" t="0" r="r" b="b"/>
                <a:pathLst>
                  <a:path w="93" h="303">
                    <a:moveTo>
                      <a:pt x="93" y="303"/>
                    </a:moveTo>
                    <a:lnTo>
                      <a:pt x="78" y="303"/>
                    </a:lnTo>
                    <a:lnTo>
                      <a:pt x="78" y="78"/>
                    </a:lnTo>
                    <a:lnTo>
                      <a:pt x="0" y="12"/>
                    </a:lnTo>
                    <a:lnTo>
                      <a:pt x="12" y="0"/>
                    </a:lnTo>
                    <a:lnTo>
                      <a:pt x="93" y="69"/>
                    </a:lnTo>
                    <a:lnTo>
                      <a:pt x="93" y="303"/>
                    </a:lnTo>
                    <a:close/>
                  </a:path>
                </a:pathLst>
              </a:custGeom>
              <a:grpFill/>
              <a:ln>
                <a:noFill/>
              </a:ln>
            </p:spPr>
          </p:sp>
          <p:sp>
            <p:nvSpPr>
              <p:cNvPr id="35" name="Freeform 19"/>
              <p:cNvSpPr/>
              <p:nvPr/>
            </p:nvSpPr>
            <p:spPr bwMode="auto">
              <a:xfrm>
                <a:off x="128587" y="1382713"/>
                <a:ext cx="142875" cy="476250"/>
              </a:xfrm>
              <a:custGeom>
                <a:avLst/>
                <a:gdLst/>
                <a:ahLst/>
                <a:cxnLst/>
                <a:rect l="0" t="0" r="r" b="b"/>
                <a:pathLst>
                  <a:path w="90" h="300">
                    <a:moveTo>
                      <a:pt x="90" y="300"/>
                    </a:moveTo>
                    <a:lnTo>
                      <a:pt x="78" y="300"/>
                    </a:lnTo>
                    <a:lnTo>
                      <a:pt x="78" y="84"/>
                    </a:lnTo>
                    <a:lnTo>
                      <a:pt x="0" y="9"/>
                    </a:lnTo>
                    <a:lnTo>
                      <a:pt x="9" y="0"/>
                    </a:lnTo>
                    <a:lnTo>
                      <a:pt x="90" y="81"/>
                    </a:lnTo>
                    <a:lnTo>
                      <a:pt x="90" y="300"/>
                    </a:lnTo>
                    <a:close/>
                  </a:path>
                </a:pathLst>
              </a:custGeom>
              <a:grpFill/>
              <a:ln>
                <a:noFill/>
              </a:ln>
            </p:spPr>
          </p:sp>
          <p:sp>
            <p:nvSpPr>
              <p:cNvPr id="36" name="Freeform 20"/>
              <p:cNvSpPr>
                <a:spLocks noEditPoints="1"/>
              </p:cNvSpPr>
              <p:nvPr/>
            </p:nvSpPr>
            <p:spPr bwMode="auto">
              <a:xfrm>
                <a:off x="204787" y="1849438"/>
                <a:ext cx="114300" cy="107950"/>
              </a:xfrm>
              <a:custGeom>
                <a:avLst/>
                <a:gdLst/>
                <a:ahLst/>
                <a:cxnLst/>
                <a:rect l="0" t="0" r="r" b="b"/>
                <a:pathLst>
                  <a:path w="24" h="23">
                    <a:moveTo>
                      <a:pt x="12" y="23"/>
                    </a:moveTo>
                    <a:cubicBezTo>
                      <a:pt x="6" y="23"/>
                      <a:pt x="0" y="18"/>
                      <a:pt x="0" y="12"/>
                    </a:cubicBezTo>
                    <a:cubicBezTo>
                      <a:pt x="0" y="5"/>
                      <a:pt x="6" y="0"/>
                      <a:pt x="12" y="0"/>
                    </a:cubicBezTo>
                    <a:cubicBezTo>
                      <a:pt x="18" y="0"/>
                      <a:pt x="24" y="5"/>
                      <a:pt x="24" y="12"/>
                    </a:cubicBezTo>
                    <a:cubicBezTo>
                      <a:pt x="24" y="18"/>
                      <a:pt x="18" y="23"/>
                      <a:pt x="12" y="23"/>
                    </a:cubicBezTo>
                    <a:close/>
                    <a:moveTo>
                      <a:pt x="12" y="4"/>
                    </a:moveTo>
                    <a:cubicBezTo>
                      <a:pt x="8" y="4"/>
                      <a:pt x="4" y="8"/>
                      <a:pt x="4" y="12"/>
                    </a:cubicBezTo>
                    <a:cubicBezTo>
                      <a:pt x="4" y="16"/>
                      <a:pt x="8" y="19"/>
                      <a:pt x="12" y="19"/>
                    </a:cubicBezTo>
                    <a:cubicBezTo>
                      <a:pt x="16" y="19"/>
                      <a:pt x="20" y="16"/>
                      <a:pt x="20" y="12"/>
                    </a:cubicBezTo>
                    <a:cubicBezTo>
                      <a:pt x="20" y="8"/>
                      <a:pt x="16" y="4"/>
                      <a:pt x="12" y="4"/>
                    </a:cubicBezTo>
                    <a:close/>
                  </a:path>
                </a:pathLst>
              </a:custGeom>
              <a:grpFill/>
              <a:ln>
                <a:noFill/>
              </a:ln>
            </p:spPr>
          </p:sp>
          <p:sp>
            <p:nvSpPr>
              <p:cNvPr id="37" name="Rectangle 21"/>
              <p:cNvSpPr>
                <a:spLocks noChangeArrowheads="1"/>
              </p:cNvSpPr>
              <p:nvPr/>
            </p:nvSpPr>
            <p:spPr bwMode="auto">
              <a:xfrm>
                <a:off x="133350" y="4662488"/>
                <a:ext cx="23813" cy="2181225"/>
              </a:xfrm>
              <a:prstGeom prst="rect">
                <a:avLst/>
              </a:prstGeom>
              <a:grpFill/>
              <a:ln>
                <a:noFill/>
              </a:ln>
            </p:spPr>
          </p:sp>
          <p:sp>
            <p:nvSpPr>
              <p:cNvPr id="38" name="Freeform 22"/>
              <p:cNvSpPr/>
              <p:nvPr/>
            </p:nvSpPr>
            <p:spPr bwMode="auto">
              <a:xfrm>
                <a:off x="223837" y="5041900"/>
                <a:ext cx="369888" cy="1801813"/>
              </a:xfrm>
              <a:custGeom>
                <a:avLst/>
                <a:gdLst/>
                <a:ahLst/>
                <a:cxnLst/>
                <a:rect l="0" t="0" r="r" b="b"/>
                <a:pathLst>
                  <a:path w="233" h="1135">
                    <a:moveTo>
                      <a:pt x="15" y="1135"/>
                    </a:moveTo>
                    <a:lnTo>
                      <a:pt x="0" y="1135"/>
                    </a:lnTo>
                    <a:lnTo>
                      <a:pt x="0" y="515"/>
                    </a:lnTo>
                    <a:lnTo>
                      <a:pt x="0" y="512"/>
                    </a:lnTo>
                    <a:lnTo>
                      <a:pt x="218" y="0"/>
                    </a:lnTo>
                    <a:lnTo>
                      <a:pt x="233" y="6"/>
                    </a:lnTo>
                    <a:lnTo>
                      <a:pt x="15" y="518"/>
                    </a:lnTo>
                    <a:lnTo>
                      <a:pt x="15" y="1135"/>
                    </a:lnTo>
                    <a:close/>
                  </a:path>
                </a:pathLst>
              </a:custGeom>
              <a:grpFill/>
              <a:ln>
                <a:noFill/>
              </a:ln>
            </p:spPr>
          </p:sp>
          <p:sp>
            <p:nvSpPr>
              <p:cNvPr id="39" name="Freeform 23"/>
              <p:cNvSpPr>
                <a:spLocks noEditPoints="1"/>
              </p:cNvSpPr>
              <p:nvPr/>
            </p:nvSpPr>
            <p:spPr bwMode="auto">
              <a:xfrm>
                <a:off x="52387" y="44815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8" y="36"/>
                      <a:pt x="36" y="29"/>
                      <a:pt x="36" y="20"/>
                    </a:cubicBezTo>
                    <a:cubicBezTo>
                      <a:pt x="36" y="11"/>
                      <a:pt x="28" y="4"/>
                      <a:pt x="20" y="4"/>
                    </a:cubicBezTo>
                    <a:close/>
                  </a:path>
                </a:pathLst>
              </a:custGeom>
              <a:grpFill/>
              <a:ln>
                <a:noFill/>
              </a:ln>
            </p:spPr>
          </p:sp>
          <p:sp>
            <p:nvSpPr>
              <p:cNvPr id="40" name="Freeform 24"/>
              <p:cNvSpPr/>
              <p:nvPr/>
            </p:nvSpPr>
            <p:spPr bwMode="auto">
              <a:xfrm>
                <a:off x="-14288" y="5627688"/>
                <a:ext cx="85725" cy="1216025"/>
              </a:xfrm>
              <a:custGeom>
                <a:avLst/>
                <a:gdLst/>
                <a:ahLst/>
                <a:cxnLst/>
                <a:rect l="0" t="0" r="r" b="b"/>
                <a:pathLst>
                  <a:path w="54" h="766">
                    <a:moveTo>
                      <a:pt x="54" y="766"/>
                    </a:moveTo>
                    <a:lnTo>
                      <a:pt x="36" y="766"/>
                    </a:lnTo>
                    <a:lnTo>
                      <a:pt x="36" y="149"/>
                    </a:lnTo>
                    <a:lnTo>
                      <a:pt x="0" y="3"/>
                    </a:lnTo>
                    <a:lnTo>
                      <a:pt x="18" y="0"/>
                    </a:lnTo>
                    <a:lnTo>
                      <a:pt x="54" y="146"/>
                    </a:lnTo>
                    <a:lnTo>
                      <a:pt x="54" y="766"/>
                    </a:lnTo>
                    <a:close/>
                  </a:path>
                </a:pathLst>
              </a:custGeom>
              <a:grpFill/>
              <a:ln>
                <a:noFill/>
              </a:ln>
            </p:spPr>
          </p:sp>
          <p:sp>
            <p:nvSpPr>
              <p:cNvPr id="41" name="Freeform 25"/>
              <p:cNvSpPr>
                <a:spLocks noEditPoints="1"/>
              </p:cNvSpPr>
              <p:nvPr/>
            </p:nvSpPr>
            <p:spPr bwMode="auto">
              <a:xfrm>
                <a:off x="527050" y="48672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42" name="Freeform 26"/>
              <p:cNvSpPr/>
              <p:nvPr/>
            </p:nvSpPr>
            <p:spPr bwMode="auto">
              <a:xfrm>
                <a:off x="309562" y="5422900"/>
                <a:ext cx="374650" cy="1425575"/>
              </a:xfrm>
              <a:custGeom>
                <a:avLst/>
                <a:gdLst/>
                <a:ahLst/>
                <a:cxnLst/>
                <a:rect l="0" t="0" r="r" b="b"/>
                <a:pathLst>
                  <a:path w="236" h="898">
                    <a:moveTo>
                      <a:pt x="18" y="898"/>
                    </a:moveTo>
                    <a:lnTo>
                      <a:pt x="0" y="898"/>
                    </a:lnTo>
                    <a:lnTo>
                      <a:pt x="0" y="515"/>
                    </a:lnTo>
                    <a:lnTo>
                      <a:pt x="3" y="512"/>
                    </a:lnTo>
                    <a:lnTo>
                      <a:pt x="221" y="0"/>
                    </a:lnTo>
                    <a:lnTo>
                      <a:pt x="236" y="6"/>
                    </a:lnTo>
                    <a:lnTo>
                      <a:pt x="18" y="518"/>
                    </a:lnTo>
                    <a:lnTo>
                      <a:pt x="18" y="898"/>
                    </a:lnTo>
                    <a:close/>
                  </a:path>
                </a:pathLst>
              </a:custGeom>
              <a:grpFill/>
              <a:ln>
                <a:noFill/>
              </a:ln>
            </p:spPr>
          </p:sp>
          <p:sp>
            <p:nvSpPr>
              <p:cNvPr id="43" name="Freeform 27"/>
              <p:cNvSpPr/>
              <p:nvPr/>
            </p:nvSpPr>
            <p:spPr bwMode="auto">
              <a:xfrm>
                <a:off x="569912" y="5945188"/>
                <a:ext cx="152400" cy="912813"/>
              </a:xfrm>
              <a:custGeom>
                <a:avLst/>
                <a:gdLst/>
                <a:ahLst/>
                <a:cxnLst/>
                <a:rect l="0" t="0" r="r" b="b"/>
                <a:pathLst>
                  <a:path w="96" h="575">
                    <a:moveTo>
                      <a:pt x="15" y="575"/>
                    </a:moveTo>
                    <a:lnTo>
                      <a:pt x="0" y="569"/>
                    </a:lnTo>
                    <a:lnTo>
                      <a:pt x="81" y="383"/>
                    </a:lnTo>
                    <a:lnTo>
                      <a:pt x="81" y="0"/>
                    </a:lnTo>
                    <a:lnTo>
                      <a:pt x="96" y="0"/>
                    </a:lnTo>
                    <a:lnTo>
                      <a:pt x="96" y="386"/>
                    </a:lnTo>
                    <a:lnTo>
                      <a:pt x="15" y="575"/>
                    </a:lnTo>
                    <a:close/>
                  </a:path>
                </a:pathLst>
              </a:custGeom>
              <a:grpFill/>
              <a:ln>
                <a:noFill/>
              </a:ln>
            </p:spPr>
          </p:sp>
          <p:sp>
            <p:nvSpPr>
              <p:cNvPr id="44" name="Freeform 28"/>
              <p:cNvSpPr>
                <a:spLocks noEditPoints="1"/>
              </p:cNvSpPr>
              <p:nvPr/>
            </p:nvSpPr>
            <p:spPr bwMode="auto">
              <a:xfrm>
                <a:off x="612775" y="5246688"/>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5" name="Freeform 29"/>
              <p:cNvSpPr>
                <a:spLocks noEditPoints="1"/>
              </p:cNvSpPr>
              <p:nvPr/>
            </p:nvSpPr>
            <p:spPr bwMode="auto">
              <a:xfrm>
                <a:off x="612775" y="5764213"/>
                <a:ext cx="190500"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46" name="Freeform 30"/>
              <p:cNvSpPr/>
              <p:nvPr/>
            </p:nvSpPr>
            <p:spPr bwMode="auto">
              <a:xfrm>
                <a:off x="669925" y="6330950"/>
                <a:ext cx="417513" cy="517525"/>
              </a:xfrm>
              <a:custGeom>
                <a:avLst/>
                <a:gdLst/>
                <a:ahLst/>
                <a:cxnLst/>
                <a:rect l="0" t="0" r="r" b="b"/>
                <a:pathLst>
                  <a:path w="263" h="326">
                    <a:moveTo>
                      <a:pt x="15" y="326"/>
                    </a:moveTo>
                    <a:lnTo>
                      <a:pt x="0" y="320"/>
                    </a:lnTo>
                    <a:lnTo>
                      <a:pt x="45" y="206"/>
                    </a:lnTo>
                    <a:lnTo>
                      <a:pt x="48" y="206"/>
                    </a:lnTo>
                    <a:lnTo>
                      <a:pt x="254" y="0"/>
                    </a:lnTo>
                    <a:lnTo>
                      <a:pt x="263" y="12"/>
                    </a:lnTo>
                    <a:lnTo>
                      <a:pt x="60" y="215"/>
                    </a:lnTo>
                    <a:lnTo>
                      <a:pt x="15" y="326"/>
                    </a:lnTo>
                    <a:close/>
                  </a:path>
                </a:pathLst>
              </a:custGeom>
              <a:grpFill/>
              <a:ln>
                <a:noFill/>
              </a:ln>
            </p:spPr>
          </p:sp>
          <p:sp>
            <p:nvSpPr>
              <p:cNvPr id="47" name="Freeform 31"/>
              <p:cNvSpPr>
                <a:spLocks noEditPoints="1"/>
              </p:cNvSpPr>
              <p:nvPr/>
            </p:nvSpPr>
            <p:spPr bwMode="auto">
              <a:xfrm>
                <a:off x="1049337" y="6221413"/>
                <a:ext cx="157163" cy="147638"/>
              </a:xfrm>
              <a:custGeom>
                <a:avLst/>
                <a:gdLst/>
                <a:ahLst/>
                <a:cxnLst/>
                <a:rect l="0" t="0" r="r" b="b"/>
                <a:pathLst>
                  <a:path w="33" h="31">
                    <a:moveTo>
                      <a:pt x="16" y="31"/>
                    </a:moveTo>
                    <a:cubicBezTo>
                      <a:pt x="12" y="31"/>
                      <a:pt x="8" y="29"/>
                      <a:pt x="5" y="26"/>
                    </a:cubicBezTo>
                    <a:cubicBezTo>
                      <a:pt x="2" y="24"/>
                      <a:pt x="0" y="20"/>
                      <a:pt x="0" y="15"/>
                    </a:cubicBezTo>
                    <a:cubicBezTo>
                      <a:pt x="0" y="11"/>
                      <a:pt x="2" y="7"/>
                      <a:pt x="5" y="4"/>
                    </a:cubicBezTo>
                    <a:cubicBezTo>
                      <a:pt x="8" y="1"/>
                      <a:pt x="12" y="0"/>
                      <a:pt x="16" y="0"/>
                    </a:cubicBezTo>
                    <a:cubicBezTo>
                      <a:pt x="20" y="0"/>
                      <a:pt x="24" y="1"/>
                      <a:pt x="27" y="4"/>
                    </a:cubicBezTo>
                    <a:cubicBezTo>
                      <a:pt x="33" y="10"/>
                      <a:pt x="33" y="20"/>
                      <a:pt x="27" y="26"/>
                    </a:cubicBezTo>
                    <a:cubicBezTo>
                      <a:pt x="24" y="29"/>
                      <a:pt x="20" y="31"/>
                      <a:pt x="16" y="31"/>
                    </a:cubicBezTo>
                    <a:close/>
                    <a:moveTo>
                      <a:pt x="16" y="4"/>
                    </a:moveTo>
                    <a:cubicBezTo>
                      <a:pt x="13" y="4"/>
                      <a:pt x="10" y="5"/>
                      <a:pt x="8" y="7"/>
                    </a:cubicBezTo>
                    <a:cubicBezTo>
                      <a:pt x="6" y="9"/>
                      <a:pt x="4" y="12"/>
                      <a:pt x="4" y="15"/>
                    </a:cubicBezTo>
                    <a:cubicBezTo>
                      <a:pt x="4" y="19"/>
                      <a:pt x="6" y="21"/>
                      <a:pt x="8" y="24"/>
                    </a:cubicBezTo>
                    <a:cubicBezTo>
                      <a:pt x="10" y="26"/>
                      <a:pt x="13" y="27"/>
                      <a:pt x="16" y="27"/>
                    </a:cubicBezTo>
                    <a:cubicBezTo>
                      <a:pt x="19" y="27"/>
                      <a:pt x="22" y="26"/>
                      <a:pt x="24" y="24"/>
                    </a:cubicBezTo>
                    <a:cubicBezTo>
                      <a:pt x="29" y="19"/>
                      <a:pt x="29" y="12"/>
                      <a:pt x="24" y="7"/>
                    </a:cubicBezTo>
                    <a:cubicBezTo>
                      <a:pt x="22" y="5"/>
                      <a:pt x="19" y="4"/>
                      <a:pt x="16" y="4"/>
                    </a:cubicBezTo>
                    <a:close/>
                  </a:path>
                </a:pathLst>
              </a:custGeom>
              <a:grpFill/>
              <a:ln>
                <a:noFill/>
              </a:ln>
            </p:spPr>
          </p:sp>
        </p:grpSp>
        <p:grpSp>
          <p:nvGrpSpPr>
            <p:cNvPr id="10" name="Group 9"/>
            <p:cNvGrpSpPr/>
            <p:nvPr/>
          </p:nvGrpSpPr>
          <p:grpSpPr>
            <a:xfrm>
              <a:off x="11364912" y="0"/>
              <a:ext cx="674688" cy="6848476"/>
              <a:chOff x="11364912" y="0"/>
              <a:chExt cx="674688" cy="6848476"/>
            </a:xfrm>
            <a:gradFill flip="none" rotWithShape="1">
              <a:gsLst>
                <a:gs pos="0">
                  <a:schemeClr val="tx2">
                    <a:alpha val="80000"/>
                  </a:schemeClr>
                </a:gs>
                <a:gs pos="100000">
                  <a:schemeClr val="bg2">
                    <a:lumMod val="60000"/>
                    <a:lumOff val="40000"/>
                    <a:alpha val="60000"/>
                  </a:schemeClr>
                </a:gs>
              </a:gsLst>
              <a:lin ang="5400000" scaled="0"/>
              <a:tileRect/>
            </a:gradFill>
          </p:grpSpPr>
          <p:sp>
            <p:nvSpPr>
              <p:cNvPr id="11" name="Freeform 32"/>
              <p:cNvSpPr/>
              <p:nvPr/>
            </p:nvSpPr>
            <p:spPr bwMode="auto">
              <a:xfrm>
                <a:off x="11483975" y="0"/>
                <a:ext cx="417513" cy="512763"/>
              </a:xfrm>
              <a:custGeom>
                <a:avLst/>
                <a:gdLst/>
                <a:ahLst/>
                <a:cxnLst/>
                <a:rect l="0" t="0" r="r" b="b"/>
                <a:pathLst>
                  <a:path w="263" h="323">
                    <a:moveTo>
                      <a:pt x="12" y="323"/>
                    </a:moveTo>
                    <a:lnTo>
                      <a:pt x="0" y="314"/>
                    </a:lnTo>
                    <a:lnTo>
                      <a:pt x="203" y="108"/>
                    </a:lnTo>
                    <a:lnTo>
                      <a:pt x="248" y="0"/>
                    </a:lnTo>
                    <a:lnTo>
                      <a:pt x="263" y="6"/>
                    </a:lnTo>
                    <a:lnTo>
                      <a:pt x="218" y="117"/>
                    </a:lnTo>
                    <a:lnTo>
                      <a:pt x="218" y="117"/>
                    </a:lnTo>
                    <a:lnTo>
                      <a:pt x="12" y="323"/>
                    </a:lnTo>
                    <a:close/>
                  </a:path>
                </a:pathLst>
              </a:custGeom>
              <a:grpFill/>
              <a:ln>
                <a:noFill/>
              </a:ln>
            </p:spPr>
          </p:sp>
          <p:sp>
            <p:nvSpPr>
              <p:cNvPr id="12" name="Freeform 33"/>
              <p:cNvSpPr>
                <a:spLocks noEditPoints="1"/>
              </p:cNvSpPr>
              <p:nvPr/>
            </p:nvSpPr>
            <p:spPr bwMode="auto">
              <a:xfrm>
                <a:off x="11364912" y="474663"/>
                <a:ext cx="157163" cy="152400"/>
              </a:xfrm>
              <a:custGeom>
                <a:avLst/>
                <a:gdLst/>
                <a:ahLst/>
                <a:cxnLst/>
                <a:rect l="0" t="0" r="r" b="b"/>
                <a:pathLst>
                  <a:path w="33" h="32">
                    <a:moveTo>
                      <a:pt x="17" y="32"/>
                    </a:moveTo>
                    <a:cubicBezTo>
                      <a:pt x="13" y="32"/>
                      <a:pt x="9" y="30"/>
                      <a:pt x="6" y="27"/>
                    </a:cubicBezTo>
                    <a:cubicBezTo>
                      <a:pt x="0" y="21"/>
                      <a:pt x="0" y="11"/>
                      <a:pt x="6" y="5"/>
                    </a:cubicBezTo>
                    <a:cubicBezTo>
                      <a:pt x="9" y="2"/>
                      <a:pt x="13" y="0"/>
                      <a:pt x="17" y="0"/>
                    </a:cubicBezTo>
                    <a:cubicBezTo>
                      <a:pt x="21" y="0"/>
                      <a:pt x="25" y="2"/>
                      <a:pt x="28" y="5"/>
                    </a:cubicBezTo>
                    <a:cubicBezTo>
                      <a:pt x="31" y="8"/>
                      <a:pt x="33" y="12"/>
                      <a:pt x="33" y="16"/>
                    </a:cubicBezTo>
                    <a:cubicBezTo>
                      <a:pt x="33" y="20"/>
                      <a:pt x="31" y="24"/>
                      <a:pt x="28" y="27"/>
                    </a:cubicBezTo>
                    <a:cubicBezTo>
                      <a:pt x="25" y="30"/>
                      <a:pt x="21" y="32"/>
                      <a:pt x="17" y="32"/>
                    </a:cubicBezTo>
                    <a:close/>
                    <a:moveTo>
                      <a:pt x="17" y="4"/>
                    </a:moveTo>
                    <a:cubicBezTo>
                      <a:pt x="14" y="4"/>
                      <a:pt x="11" y="6"/>
                      <a:pt x="9" y="8"/>
                    </a:cubicBezTo>
                    <a:cubicBezTo>
                      <a:pt x="4" y="12"/>
                      <a:pt x="4" y="20"/>
                      <a:pt x="9" y="24"/>
                    </a:cubicBezTo>
                    <a:cubicBezTo>
                      <a:pt x="11" y="27"/>
                      <a:pt x="14" y="28"/>
                      <a:pt x="17" y="28"/>
                    </a:cubicBezTo>
                    <a:cubicBezTo>
                      <a:pt x="20" y="28"/>
                      <a:pt x="23" y="27"/>
                      <a:pt x="26" y="24"/>
                    </a:cubicBezTo>
                    <a:cubicBezTo>
                      <a:pt x="30" y="20"/>
                      <a:pt x="30" y="12"/>
                      <a:pt x="26" y="8"/>
                    </a:cubicBezTo>
                    <a:cubicBezTo>
                      <a:pt x="23" y="6"/>
                      <a:pt x="20" y="4"/>
                      <a:pt x="17" y="4"/>
                    </a:cubicBezTo>
                    <a:close/>
                  </a:path>
                </a:pathLst>
              </a:custGeom>
              <a:grpFill/>
              <a:ln>
                <a:noFill/>
              </a:ln>
            </p:spPr>
          </p:sp>
          <p:sp>
            <p:nvSpPr>
              <p:cNvPr id="13" name="Freeform 34"/>
              <p:cNvSpPr>
                <a:spLocks noEditPoints="1"/>
              </p:cNvSpPr>
              <p:nvPr/>
            </p:nvSpPr>
            <p:spPr bwMode="auto">
              <a:xfrm>
                <a:off x="11631612" y="1539875"/>
                <a:ext cx="188913" cy="190500"/>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4" name="Freeform 35"/>
              <p:cNvSpPr/>
              <p:nvPr/>
            </p:nvSpPr>
            <p:spPr bwMode="auto">
              <a:xfrm>
                <a:off x="11531600" y="5694363"/>
                <a:ext cx="298450" cy="1154113"/>
              </a:xfrm>
              <a:custGeom>
                <a:avLst/>
                <a:gdLst/>
                <a:ahLst/>
                <a:cxnLst/>
                <a:rect l="0" t="0" r="r" b="b"/>
                <a:pathLst>
                  <a:path w="188" h="727">
                    <a:moveTo>
                      <a:pt x="15" y="727"/>
                    </a:moveTo>
                    <a:lnTo>
                      <a:pt x="0" y="727"/>
                    </a:lnTo>
                    <a:lnTo>
                      <a:pt x="0" y="407"/>
                    </a:lnTo>
                    <a:lnTo>
                      <a:pt x="0" y="407"/>
                    </a:lnTo>
                    <a:lnTo>
                      <a:pt x="176" y="0"/>
                    </a:lnTo>
                    <a:lnTo>
                      <a:pt x="188" y="6"/>
                    </a:lnTo>
                    <a:lnTo>
                      <a:pt x="15" y="410"/>
                    </a:lnTo>
                    <a:lnTo>
                      <a:pt x="15" y="727"/>
                    </a:lnTo>
                    <a:close/>
                  </a:path>
                </a:pathLst>
              </a:custGeom>
              <a:grpFill/>
              <a:ln>
                <a:noFill/>
              </a:ln>
            </p:spPr>
          </p:sp>
          <p:sp>
            <p:nvSpPr>
              <p:cNvPr id="15" name="Freeform 36"/>
              <p:cNvSpPr>
                <a:spLocks noEditPoints="1"/>
              </p:cNvSpPr>
              <p:nvPr/>
            </p:nvSpPr>
            <p:spPr bwMode="auto">
              <a:xfrm>
                <a:off x="11772900" y="5551488"/>
                <a:ext cx="157163" cy="155575"/>
              </a:xfrm>
              <a:custGeom>
                <a:avLst/>
                <a:gdLst/>
                <a:ahLst/>
                <a:cxnLst/>
                <a:rect l="0" t="0" r="r" b="b"/>
                <a:pathLst>
                  <a:path w="33" h="33">
                    <a:moveTo>
                      <a:pt x="17" y="33"/>
                    </a:moveTo>
                    <a:cubicBezTo>
                      <a:pt x="8" y="33"/>
                      <a:pt x="0" y="25"/>
                      <a:pt x="0" y="16"/>
                    </a:cubicBezTo>
                    <a:cubicBezTo>
                      <a:pt x="0" y="7"/>
                      <a:pt x="8" y="0"/>
                      <a:pt x="17" y="0"/>
                    </a:cubicBezTo>
                    <a:cubicBezTo>
                      <a:pt x="26" y="0"/>
                      <a:pt x="33" y="7"/>
                      <a:pt x="33" y="16"/>
                    </a:cubicBezTo>
                    <a:cubicBezTo>
                      <a:pt x="33" y="25"/>
                      <a:pt x="26" y="33"/>
                      <a:pt x="17" y="33"/>
                    </a:cubicBezTo>
                    <a:close/>
                    <a:moveTo>
                      <a:pt x="17" y="4"/>
                    </a:moveTo>
                    <a:cubicBezTo>
                      <a:pt x="10" y="4"/>
                      <a:pt x="4" y="9"/>
                      <a:pt x="4" y="16"/>
                    </a:cubicBezTo>
                    <a:cubicBezTo>
                      <a:pt x="4" y="23"/>
                      <a:pt x="10" y="29"/>
                      <a:pt x="17" y="29"/>
                    </a:cubicBezTo>
                    <a:cubicBezTo>
                      <a:pt x="23" y="29"/>
                      <a:pt x="29" y="23"/>
                      <a:pt x="29" y="16"/>
                    </a:cubicBezTo>
                    <a:cubicBezTo>
                      <a:pt x="29" y="9"/>
                      <a:pt x="23" y="4"/>
                      <a:pt x="17" y="4"/>
                    </a:cubicBezTo>
                    <a:close/>
                  </a:path>
                </a:pathLst>
              </a:custGeom>
              <a:grpFill/>
              <a:ln>
                <a:noFill/>
              </a:ln>
            </p:spPr>
          </p:sp>
          <p:sp>
            <p:nvSpPr>
              <p:cNvPr id="16" name="Freeform 37"/>
              <p:cNvSpPr/>
              <p:nvPr/>
            </p:nvSpPr>
            <p:spPr bwMode="auto">
              <a:xfrm>
                <a:off x="11710987" y="4763"/>
                <a:ext cx="304800" cy="1544638"/>
              </a:xfrm>
              <a:custGeom>
                <a:avLst/>
                <a:gdLst/>
                <a:ahLst/>
                <a:cxnLst/>
                <a:rect l="0" t="0" r="r" b="b"/>
                <a:pathLst>
                  <a:path w="192" h="973">
                    <a:moveTo>
                      <a:pt x="15" y="973"/>
                    </a:moveTo>
                    <a:lnTo>
                      <a:pt x="0" y="973"/>
                    </a:lnTo>
                    <a:lnTo>
                      <a:pt x="0" y="790"/>
                    </a:lnTo>
                    <a:lnTo>
                      <a:pt x="174" y="614"/>
                    </a:lnTo>
                    <a:lnTo>
                      <a:pt x="174" y="0"/>
                    </a:lnTo>
                    <a:lnTo>
                      <a:pt x="192" y="0"/>
                    </a:lnTo>
                    <a:lnTo>
                      <a:pt x="192" y="620"/>
                    </a:lnTo>
                    <a:lnTo>
                      <a:pt x="15" y="796"/>
                    </a:lnTo>
                    <a:lnTo>
                      <a:pt x="15" y="973"/>
                    </a:lnTo>
                    <a:close/>
                  </a:path>
                </a:pathLst>
              </a:custGeom>
              <a:grpFill/>
              <a:ln>
                <a:noFill/>
              </a:ln>
            </p:spPr>
          </p:sp>
          <p:sp>
            <p:nvSpPr>
              <p:cNvPr id="17" name="Freeform 38"/>
              <p:cNvSpPr>
                <a:spLocks noEditPoints="1"/>
              </p:cNvSpPr>
              <p:nvPr/>
            </p:nvSpPr>
            <p:spPr bwMode="auto">
              <a:xfrm>
                <a:off x="11636375" y="4867275"/>
                <a:ext cx="188913"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1" y="4"/>
                      <a:pt x="4" y="11"/>
                      <a:pt x="4" y="20"/>
                    </a:cubicBezTo>
                    <a:cubicBezTo>
                      <a:pt x="4" y="29"/>
                      <a:pt x="11" y="36"/>
                      <a:pt x="20" y="36"/>
                    </a:cubicBezTo>
                    <a:cubicBezTo>
                      <a:pt x="29" y="36"/>
                      <a:pt x="36" y="29"/>
                      <a:pt x="36" y="20"/>
                    </a:cubicBezTo>
                    <a:cubicBezTo>
                      <a:pt x="36" y="11"/>
                      <a:pt x="29" y="4"/>
                      <a:pt x="20" y="4"/>
                    </a:cubicBezTo>
                    <a:close/>
                  </a:path>
                </a:pathLst>
              </a:custGeom>
              <a:grpFill/>
              <a:ln>
                <a:noFill/>
              </a:ln>
            </p:spPr>
          </p:sp>
          <p:sp>
            <p:nvSpPr>
              <p:cNvPr id="18" name="Freeform 39"/>
              <p:cNvSpPr/>
              <p:nvPr/>
            </p:nvSpPr>
            <p:spPr bwMode="auto">
              <a:xfrm>
                <a:off x="11441112" y="5046663"/>
                <a:ext cx="307975" cy="1801813"/>
              </a:xfrm>
              <a:custGeom>
                <a:avLst/>
                <a:gdLst/>
                <a:ahLst/>
                <a:cxnLst/>
                <a:rect l="0" t="0" r="r" b="b"/>
                <a:pathLst>
                  <a:path w="194" h="1135">
                    <a:moveTo>
                      <a:pt x="18" y="1135"/>
                    </a:moveTo>
                    <a:lnTo>
                      <a:pt x="0" y="1135"/>
                    </a:lnTo>
                    <a:lnTo>
                      <a:pt x="0" y="354"/>
                    </a:lnTo>
                    <a:lnTo>
                      <a:pt x="176" y="177"/>
                    </a:lnTo>
                    <a:lnTo>
                      <a:pt x="176" y="0"/>
                    </a:lnTo>
                    <a:lnTo>
                      <a:pt x="194" y="0"/>
                    </a:lnTo>
                    <a:lnTo>
                      <a:pt x="194" y="183"/>
                    </a:lnTo>
                    <a:lnTo>
                      <a:pt x="18" y="360"/>
                    </a:lnTo>
                    <a:lnTo>
                      <a:pt x="18" y="1135"/>
                    </a:lnTo>
                    <a:close/>
                  </a:path>
                </a:pathLst>
              </a:custGeom>
              <a:grpFill/>
              <a:ln>
                <a:noFill/>
              </a:ln>
            </p:spPr>
          </p:sp>
          <p:sp>
            <p:nvSpPr>
              <p:cNvPr id="19" name="Freeform 40"/>
              <p:cNvSpPr>
                <a:spLocks noEditPoints="1"/>
              </p:cNvSpPr>
              <p:nvPr/>
            </p:nvSpPr>
            <p:spPr bwMode="auto">
              <a:xfrm>
                <a:off x="11849100" y="6416675"/>
                <a:ext cx="190500" cy="188913"/>
              </a:xfrm>
              <a:custGeom>
                <a:avLst/>
                <a:gdLst/>
                <a:ahLst/>
                <a:cxnLst/>
                <a:rect l="0" t="0" r="r" b="b"/>
                <a:pathLst>
                  <a:path w="40" h="40">
                    <a:moveTo>
                      <a:pt x="20" y="40"/>
                    </a:moveTo>
                    <a:cubicBezTo>
                      <a:pt x="9" y="40"/>
                      <a:pt x="0" y="31"/>
                      <a:pt x="0" y="20"/>
                    </a:cubicBezTo>
                    <a:cubicBezTo>
                      <a:pt x="0" y="9"/>
                      <a:pt x="9" y="0"/>
                      <a:pt x="20" y="0"/>
                    </a:cubicBezTo>
                    <a:cubicBezTo>
                      <a:pt x="31" y="0"/>
                      <a:pt x="40" y="9"/>
                      <a:pt x="40" y="20"/>
                    </a:cubicBezTo>
                    <a:cubicBezTo>
                      <a:pt x="40" y="31"/>
                      <a:pt x="31" y="40"/>
                      <a:pt x="20" y="40"/>
                    </a:cubicBezTo>
                    <a:close/>
                    <a:moveTo>
                      <a:pt x="20" y="4"/>
                    </a:moveTo>
                    <a:cubicBezTo>
                      <a:pt x="12" y="4"/>
                      <a:pt x="4" y="11"/>
                      <a:pt x="4" y="20"/>
                    </a:cubicBezTo>
                    <a:cubicBezTo>
                      <a:pt x="4" y="29"/>
                      <a:pt x="12" y="36"/>
                      <a:pt x="20" y="36"/>
                    </a:cubicBezTo>
                    <a:cubicBezTo>
                      <a:pt x="29" y="36"/>
                      <a:pt x="36" y="29"/>
                      <a:pt x="36" y="20"/>
                    </a:cubicBezTo>
                    <a:cubicBezTo>
                      <a:pt x="36" y="11"/>
                      <a:pt x="29" y="4"/>
                      <a:pt x="20" y="4"/>
                    </a:cubicBezTo>
                    <a:close/>
                  </a:path>
                </a:pathLst>
              </a:custGeom>
              <a:grpFill/>
              <a:ln>
                <a:noFill/>
              </a:ln>
            </p:spPr>
          </p:sp>
          <p:sp>
            <p:nvSpPr>
              <p:cNvPr id="20" name="Rectangle 41"/>
              <p:cNvSpPr>
                <a:spLocks noChangeArrowheads="1"/>
              </p:cNvSpPr>
              <p:nvPr/>
            </p:nvSpPr>
            <p:spPr bwMode="auto">
              <a:xfrm>
                <a:off x="11939587" y="6596063"/>
                <a:ext cx="23813" cy="252413"/>
              </a:xfrm>
              <a:prstGeom prst="rect">
                <a:avLst/>
              </a:prstGeom>
              <a:grpFill/>
              <a:ln>
                <a:noFill/>
              </a:ln>
            </p:spPr>
          </p:sp>
        </p:grpSp>
      </p:grpSp>
      <p:sp>
        <p:nvSpPr>
          <p:cNvPr id="2" name="Title Placeholder 1"/>
          <p:cNvSpPr>
            <a:spLocks noGrp="1"/>
          </p:cNvSpPr>
          <p:nvPr>
            <p:ph type="title"/>
          </p:nvPr>
        </p:nvSpPr>
        <p:spPr>
          <a:xfrm>
            <a:off x="1141413" y="618518"/>
            <a:ext cx="9905998" cy="1478570"/>
          </a:xfrm>
          <a:prstGeom prst="rect">
            <a:avLst/>
          </a:prstGeom>
        </p:spPr>
        <p:txBody>
          <a:bodyPr vert="horz" lIns="91440" tIns="45720" rIns="91440" bIns="45720" rtlCol="0" anchor="ctr">
            <a:normAutofit/>
          </a:bodyPr>
          <a:lstStyle/>
          <a:p>
            <a:endParaRPr lang="en-US" dirty="0"/>
          </a:p>
        </p:txBody>
      </p:sp>
      <p:sp>
        <p:nvSpPr>
          <p:cNvPr id="3" name="Text Placeholder 2"/>
          <p:cNvSpPr>
            <a:spLocks noGrp="1"/>
          </p:cNvSpPr>
          <p:nvPr>
            <p:ph type="body" idx="1"/>
          </p:nvPr>
        </p:nvSpPr>
        <p:spPr>
          <a:xfrm>
            <a:off x="1141412" y="2249487"/>
            <a:ext cx="9905999" cy="3541714"/>
          </a:xfrm>
          <a:prstGeom prst="rect">
            <a:avLst/>
          </a:prstGeom>
        </p:spPr>
        <p:txBody>
          <a:bodyPr vert="horz" lIns="91440" tIns="45720" rIns="91440" bIns="45720" rtlCol="0">
            <a:normAutofit/>
          </a:bodyPr>
          <a:lstStyle/>
          <a:p>
            <a:pPr lvl="0"/>
            <a:r>
              <a:rPr lang="en-US" smtClean="0"/>
              <a:t>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dirty="0"/>
          </a:p>
        </p:txBody>
      </p:sp>
      <p:sp>
        <p:nvSpPr>
          <p:cNvPr id="4" name="Date Placeholder 3"/>
          <p:cNvSpPr>
            <a:spLocks noGrp="1"/>
          </p:cNvSpPr>
          <p:nvPr>
            <p:ph type="dt" sz="half" idx="2"/>
          </p:nvPr>
        </p:nvSpPr>
        <p:spPr>
          <a:xfrm>
            <a:off x="7456921" y="5883276"/>
            <a:ext cx="2743200"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D60A04CF-C1EE-4086-A73E-33768B2378D6}" type="datetime1">
              <a:rPr lang="en-US" smtClean="0"/>
              <a:t>5/7/2024</a:t>
            </a:fld>
            <a:endParaRPr lang="en-US" dirty="0"/>
          </a:p>
        </p:txBody>
      </p:sp>
      <p:sp>
        <p:nvSpPr>
          <p:cNvPr id="5" name="Footer Placeholder 4"/>
          <p:cNvSpPr>
            <a:spLocks noGrp="1"/>
          </p:cNvSpPr>
          <p:nvPr>
            <p:ph type="ftr" sz="quarter" idx="3"/>
          </p:nvPr>
        </p:nvSpPr>
        <p:spPr>
          <a:xfrm>
            <a:off x="1141411" y="5883275"/>
            <a:ext cx="6239309" cy="365125"/>
          </a:xfrm>
          <a:prstGeom prst="rect">
            <a:avLst/>
          </a:prstGeom>
        </p:spPr>
        <p:txBody>
          <a:bodyPr vert="horz" lIns="91440" tIns="45720" rIns="91440" bIns="45720" rtlCol="0" anchor="ctr"/>
          <a:lstStyle>
            <a:lvl1pPr algn="l">
              <a:defRPr sz="1050" cap="all" baseline="0">
                <a:solidFill>
                  <a:schemeClr val="tx1">
                    <a:tint val="75000"/>
                  </a:schemeClr>
                </a:solidFill>
              </a:defRPr>
            </a:lvl1pPr>
          </a:lstStyle>
          <a:p>
            <a:endParaRPr lang="en-US" dirty="0"/>
          </a:p>
        </p:txBody>
      </p:sp>
      <p:sp>
        <p:nvSpPr>
          <p:cNvPr id="6" name="Slide Number Placeholder 5"/>
          <p:cNvSpPr>
            <a:spLocks noGrp="1"/>
          </p:cNvSpPr>
          <p:nvPr>
            <p:ph type="sldNum" sz="quarter" idx="4"/>
          </p:nvPr>
        </p:nvSpPr>
        <p:spPr>
          <a:xfrm>
            <a:off x="10276321" y="5883274"/>
            <a:ext cx="771089" cy="365125"/>
          </a:xfrm>
          <a:prstGeom prst="rect">
            <a:avLst/>
          </a:prstGeom>
        </p:spPr>
        <p:txBody>
          <a:bodyPr vert="horz" lIns="91440" tIns="45720" rIns="91440" bIns="45720" rtlCol="0" anchor="ctr"/>
          <a:lstStyle>
            <a:lvl1pPr algn="r">
              <a:defRPr sz="1050">
                <a:solidFill>
                  <a:schemeClr val="tx1">
                    <a:tint val="75000"/>
                  </a:schemeClr>
                </a:solidFill>
              </a:defRPr>
            </a:lvl1pPr>
          </a:lstStyle>
          <a:p>
            <a:fld id="{6D22F896-40B5-4ADD-8801-0D06FADFA095}" type="slidenum">
              <a:rPr lang="en-US" dirty="0"/>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 id="2147483660" r:id="rId12"/>
    <p:sldLayoutId id="2147483661" r:id="rId13"/>
    <p:sldLayoutId id="2147483662" r:id="rId14"/>
    <p:sldLayoutId id="2147483663" r:id="rId15"/>
    <p:sldLayoutId id="2147483664" r:id="rId16"/>
    <p:sldLayoutId id="2147483665" r:id="rId17"/>
  </p:sldLayoutIdLst>
  <p:hf hdr="0" ftr="0" dt="0"/>
  <p:txStyles>
    <p:titleStyle>
      <a:lvl1pPr algn="l" defTabSz="914400" rtl="0" eaLnBrk="1" latinLnBrk="0" hangingPunct="1">
        <a:lnSpc>
          <a:spcPct val="90000"/>
        </a:lnSpc>
        <a:spcBef>
          <a:spcPct val="0"/>
        </a:spcBef>
        <a:buNone/>
        <a:defRPr sz="3600" kern="1200" cap="all" baseline="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SzPct val="125000"/>
        <a:buFont typeface="Arial" panose="020B0604020202020204" pitchFamily="34" charset="0"/>
        <a:buChar char="•"/>
        <a:defRPr sz="24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SzPct val="125000"/>
        <a:buFont typeface="Arial" panose="020B0604020202020204" pitchFamily="34" charset="0"/>
        <a:buChar char="•"/>
        <a:defRPr sz="20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SzPct val="125000"/>
        <a:buFont typeface="Arial" panose="020B0604020202020204" pitchFamily="34" charset="0"/>
        <a:buChar char="•"/>
        <a:defRPr sz="18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SzPct val="125000"/>
        <a:buFont typeface="Arial" panose="020B0604020202020204" pitchFamily="34" charset="0"/>
        <a:buChar char="•"/>
        <a:defRPr sz="1600" kern="1200">
          <a:solidFill>
            <a:schemeClr val="tx1"/>
          </a:solidFill>
          <a:latin typeface="+mn-lt"/>
          <a:ea typeface="+mn-ea"/>
          <a:cs typeface="+mn-cs"/>
        </a:defRPr>
      </a:lvl5pPr>
      <a:lvl6pPr marL="25146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6pPr>
      <a:lvl7pPr marL="29718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7pPr>
      <a:lvl8pPr marL="34290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8pPr>
      <a:lvl9pPr marL="3886200" indent="-228600" algn="l" defTabSz="914400" rtl="0" eaLnBrk="1" latinLnBrk="0" hangingPunct="1">
        <a:lnSpc>
          <a:spcPct val="120000"/>
        </a:lnSpc>
        <a:spcBef>
          <a:spcPts val="500"/>
        </a:spcBef>
        <a:buSzPct val="125000"/>
        <a:buFont typeface="Arial" panose="020B0604020202020204" pitchFamily="34" charset="0"/>
        <a:buChar char="•"/>
        <a:defRPr sz="14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21.png"/><Relationship Id="rId5" Type="http://schemas.openxmlformats.org/officeDocument/2006/relationships/image" Target="../media/image20.png"/><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2" Type="http://schemas.openxmlformats.org/officeDocument/2006/relationships/image" Target="../media/image22.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26.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25.png"/><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27.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image" Target="../media/image3.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9.jpeg"/><Relationship Id="rId1" Type="http://schemas.openxmlformats.org/officeDocument/2006/relationships/slideLayout" Target="../slideLayouts/slideLayout2.xml"/><Relationship Id="rId6" Type="http://schemas.openxmlformats.org/officeDocument/2006/relationships/image" Target="../media/image13.jpeg"/><Relationship Id="rId5" Type="http://schemas.openxmlformats.org/officeDocument/2006/relationships/image" Target="../media/image12.jpeg"/><Relationship Id="rId4" Type="http://schemas.openxmlformats.org/officeDocument/2006/relationships/image" Target="../media/image11.jpeg"/></Relationships>
</file>

<file path=ppt/slides/_rels/slide7.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a:xfrm>
            <a:off x="1480181" y="409301"/>
            <a:ext cx="9584057" cy="2048012"/>
          </a:xfrm>
        </p:spPr>
        <p:txBody>
          <a:bodyPr>
            <a:normAutofit/>
          </a:bodyPr>
          <a:lstStyle/>
          <a:p>
            <a:pPr lvl="0" algn="ctr"/>
            <a:r>
              <a:rPr lang="en-GB" sz="4000"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BÁO CÁO BÀI TẬP LỚN MÔN NHẬP MÔN ĐIỀU KHIỂN THÔNG MINH</a:t>
            </a:r>
            <a:r>
              <a:rPr lang="en-GB" sz="4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a:r>
            <a:br>
              <a:rPr lang="en-GB" sz="4000" b="1" dirty="0">
                <a:solidFill>
                  <a:srgbClr val="FFFF00"/>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br>
            <a:endParaRPr lang="en-US" sz="4000" b="1" dirty="0">
              <a:solidFill>
                <a:srgbClr val="FFFF00"/>
              </a:solidFill>
              <a:latin typeface="Times New Roman" panose="02020603050405020304" pitchFamily="18" charset="0"/>
              <a:cs typeface="Times New Roman" panose="02020603050405020304" pitchFamily="18" charset="0"/>
            </a:endParaRPr>
          </a:p>
        </p:txBody>
      </p:sp>
      <p:sp>
        <p:nvSpPr>
          <p:cNvPr id="3" name="Subtitle 2"/>
          <p:cNvSpPr>
            <a:spLocks noGrp="1"/>
          </p:cNvSpPr>
          <p:nvPr>
            <p:ph type="subTitle" idx="1"/>
          </p:nvPr>
        </p:nvSpPr>
        <p:spPr>
          <a:xfrm>
            <a:off x="1630240" y="1984253"/>
            <a:ext cx="8791575" cy="1655762"/>
          </a:xfrm>
        </p:spPr>
        <p:txBody>
          <a:bodyPr>
            <a:normAutofit/>
          </a:bodyPr>
          <a:lstStyle/>
          <a:p>
            <a:pPr algn="ctr"/>
            <a:r>
              <a:rPr lang="en-US" sz="3300" b="1" u="sng"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ĐỀ TÀI</a:t>
            </a:r>
            <a:r>
              <a:rPr lang="en-US" sz="3300" b="1"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ĐIỀU </a:t>
            </a:r>
            <a:r>
              <a:rPr lang="en-US" sz="33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KHIỂN HỆ XE 2 </a:t>
            </a:r>
            <a:r>
              <a:rPr lang="en-US" sz="3300" b="1"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BÁNH</a:t>
            </a:r>
          </a:p>
          <a:p>
            <a:pPr algn="ctr"/>
            <a:r>
              <a:rPr lang="en-US" sz="3300" b="1" dirty="0" smtClean="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TỰ </a:t>
            </a:r>
            <a:r>
              <a:rPr lang="en-US" sz="3300" b="1" dirty="0">
                <a:solidFill>
                  <a:schemeClr val="tx1"/>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CÂN BẰNG</a:t>
            </a:r>
            <a:endParaRPr lang="en-US" sz="3300" dirty="0">
              <a:solidFill>
                <a:schemeClr val="tx1"/>
              </a:solidFill>
              <a:latin typeface="Times New Roman" panose="02020603050405020304" pitchFamily="18" charset="0"/>
              <a:cs typeface="Times New Roman" panose="02020603050405020304" pitchFamily="18" charset="0"/>
            </a:endParaRPr>
          </a:p>
        </p:txBody>
      </p:sp>
      <p:sp>
        <p:nvSpPr>
          <p:cNvPr id="5" name="TextBox 4"/>
          <p:cNvSpPr txBox="1"/>
          <p:nvPr/>
        </p:nvSpPr>
        <p:spPr>
          <a:xfrm>
            <a:off x="2286000" y="3516185"/>
            <a:ext cx="6701246" cy="2677656"/>
          </a:xfrm>
          <a:prstGeom prst="rect">
            <a:avLst/>
          </a:prstGeom>
          <a:noFill/>
        </p:spPr>
        <p:txBody>
          <a:bodyPr wrap="square" rtlCol="0">
            <a:spAutoFit/>
          </a:bodyPr>
          <a:lstStyle/>
          <a:p>
            <a:pPr lvl="0"/>
            <a:r>
              <a:rPr lang="en-US" sz="2800" b="1" dirty="0" smtClean="0">
                <a:latin typeface="Times New Roman" panose="02020603050405020304" pitchFamily="18" charset="0"/>
                <a:ea typeface="Calibri" panose="020F0502020204030204" pitchFamily="34" charset="0"/>
                <a:cs typeface="Times New Roman" panose="02020603050405020304" pitchFamily="18" charset="0"/>
              </a:rPr>
              <a:t>Danh </a:t>
            </a:r>
            <a:r>
              <a:rPr lang="en-US" sz="2800" b="1" dirty="0">
                <a:latin typeface="Times New Roman" panose="02020603050405020304" pitchFamily="18" charset="0"/>
                <a:ea typeface="Calibri" panose="020F0502020204030204" pitchFamily="34" charset="0"/>
                <a:cs typeface="Times New Roman" panose="02020603050405020304" pitchFamily="18" charset="0"/>
              </a:rPr>
              <a:t>sách thành viên</a:t>
            </a:r>
            <a:r>
              <a:rPr lang="en-US" sz="2800" b="1" dirty="0" smtClean="0">
                <a:latin typeface="Times New Roman" panose="02020603050405020304" pitchFamily="18" charset="0"/>
                <a:ea typeface="Calibri" panose="020F0502020204030204" pitchFamily="34" charset="0"/>
                <a:cs typeface="Times New Roman" panose="02020603050405020304" pitchFamily="18" charset="0"/>
              </a:rPr>
              <a:t>:</a:t>
            </a:r>
          </a:p>
          <a:p>
            <a:r>
              <a:rPr lang="en-US" sz="2800" dirty="0">
                <a:latin typeface="Times New Roman" panose="02020603050405020304" pitchFamily="18" charset="0"/>
                <a:ea typeface="Calibri" panose="020F0502020204030204" pitchFamily="34" charset="0"/>
                <a:cs typeface="Times New Roman" panose="02020603050405020304" pitchFamily="18" charset="0"/>
              </a:rPr>
              <a:t>Phan Chí Nguyên </a:t>
            </a:r>
            <a:r>
              <a:rPr lang="en-US" sz="2800" dirty="0" smtClean="0">
                <a:latin typeface="Times New Roman" panose="02020603050405020304" pitchFamily="18" charset="0"/>
                <a:ea typeface="Calibri" panose="020F0502020204030204" pitchFamily="34" charset="0"/>
                <a:cs typeface="Times New Roman" panose="02020603050405020304" pitchFamily="18" charset="0"/>
              </a:rPr>
              <a:t>					2010465</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r>
              <a:rPr lang="en-US" sz="2800" dirty="0">
                <a:latin typeface="Times New Roman" panose="02020603050405020304" pitchFamily="18" charset="0"/>
                <a:ea typeface="Calibri" panose="020F0502020204030204" pitchFamily="34" charset="0"/>
                <a:cs typeface="Times New Roman" panose="02020603050405020304" pitchFamily="18" charset="0"/>
              </a:rPr>
              <a:t>Lê Hữu Phúc         </a:t>
            </a:r>
            <a:r>
              <a:rPr lang="en-US" sz="2800" dirty="0" smtClean="0">
                <a:latin typeface="Times New Roman" panose="02020603050405020304" pitchFamily="18" charset="0"/>
                <a:ea typeface="Calibri" panose="020F0502020204030204" pitchFamily="34" charset="0"/>
                <a:cs typeface="Times New Roman" panose="02020603050405020304" pitchFamily="18" charset="0"/>
              </a:rPr>
              <a:t>					2014163</a:t>
            </a:r>
            <a:endParaRPr lang="en-US" sz="2800" dirty="0">
              <a:latin typeface="Times New Roman" panose="02020603050405020304" pitchFamily="18" charset="0"/>
              <a:ea typeface="Calibri" panose="020F0502020204030204" pitchFamily="34" charset="0"/>
              <a:cs typeface="Times New Roman" panose="02020603050405020304" pitchFamily="18" charset="0"/>
            </a:endParaRPr>
          </a:p>
          <a:p>
            <a:pPr lvl="0"/>
            <a:endParaRPr lang="en-GB" sz="2800" dirty="0">
              <a:solidFill>
                <a:srgbClr val="000000"/>
              </a:solidFill>
              <a:latin typeface="Times New Roman" panose="02020603050405020304" pitchFamily="18" charset="0"/>
              <a:ea typeface="Calibri" panose="020F0502020204030204" pitchFamily="34" charset="0"/>
              <a:cs typeface="Times New Roman" panose="02020603050405020304" pitchFamily="18" charset="0"/>
              <a:sym typeface="Arial" panose="020B0604020202020204"/>
            </a:endParaRPr>
          </a:p>
          <a:p>
            <a:pPr lvl="0" algn="ctr"/>
            <a:r>
              <a:rPr lang="en-GB" sz="2800" b="1" dirty="0">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GVHD: </a:t>
            </a:r>
            <a:r>
              <a:rPr lang="en-GB" sz="2800" b="1" dirty="0" smtClean="0">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Thầy </a:t>
            </a:r>
            <a:r>
              <a:rPr lang="en-GB" sz="2800" b="1" dirty="0">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Huỳnh Thái Hoàng</a:t>
            </a:r>
          </a:p>
          <a:p>
            <a:endParaRPr lang="en-US" sz="2800" dirty="0">
              <a:latin typeface="Times New Roman" panose="02020603050405020304" pitchFamily="18" charset="0"/>
              <a:cs typeface="Times New Roman" panose="02020603050405020304" pitchFamily="18" charset="0"/>
            </a:endParaRPr>
          </a:p>
        </p:txBody>
      </p:sp>
      <p:sp>
        <p:nvSpPr>
          <p:cNvPr id="4" name="Slide Number Placeholder 3"/>
          <p:cNvSpPr>
            <a:spLocks noGrp="1"/>
          </p:cNvSpPr>
          <p:nvPr>
            <p:ph type="sldNum" sz="quarter" idx="12"/>
          </p:nvPr>
        </p:nvSpPr>
        <p:spPr>
          <a:xfrm>
            <a:off x="10813216" y="5995669"/>
            <a:ext cx="771089" cy="365125"/>
          </a:xfrm>
        </p:spPr>
        <p:txBody>
          <a:bodyPr/>
          <a:lstStyle/>
          <a:p>
            <a:fld id="{6D22F896-40B5-4ADD-8801-0D06FADFA095}" type="slidenum">
              <a:rPr lang="en-US" smtClean="0"/>
              <a:t>1</a:t>
            </a:fld>
            <a:endParaRPr lang="en-US" dirty="0"/>
          </a:p>
        </p:txBody>
      </p:sp>
    </p:spTree>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1208162" y="737722"/>
            <a:ext cx="2578741" cy="2864307"/>
          </a:xfrm>
          <a:prstGeom prst="rect">
            <a:avLst/>
          </a:prstGeom>
        </p:spPr>
      </p:pic>
      <p:pic>
        <p:nvPicPr>
          <p:cNvPr id="5" name="Picture 4"/>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816054" y="737723"/>
            <a:ext cx="2587069" cy="2864876"/>
          </a:xfrm>
          <a:prstGeom prst="rect">
            <a:avLst/>
          </a:prstGeom>
        </p:spPr>
      </p:pic>
      <p:pic>
        <p:nvPicPr>
          <p:cNvPr id="6" name="Picture 5"/>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8432274" y="733702"/>
            <a:ext cx="2590185" cy="2868327"/>
          </a:xfrm>
          <a:prstGeom prst="rect">
            <a:avLst/>
          </a:prstGeom>
        </p:spPr>
      </p:pic>
      <p:pic>
        <p:nvPicPr>
          <p:cNvPr id="7" name="Picture 6"/>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2465440" y="3495936"/>
            <a:ext cx="2642926" cy="2940033"/>
          </a:xfrm>
          <a:prstGeom prst="rect">
            <a:avLst/>
          </a:prstGeom>
        </p:spPr>
      </p:pic>
      <p:pic>
        <p:nvPicPr>
          <p:cNvPr id="8" name="Picture 7"/>
          <p:cNvPicPr>
            <a:picLocks noChangeAspect="1"/>
          </p:cNvPicPr>
          <p:nvPr/>
        </p:nvPicPr>
        <p:blipFill>
          <a:blip r:embed="rId6" cstate="print">
            <a:extLst>
              <a:ext uri="{28A0092B-C50C-407E-A947-70E740481C1C}">
                <a14:useLocalDpi xmlns:a14="http://schemas.microsoft.com/office/drawing/2010/main" val="0"/>
              </a:ext>
            </a:extLst>
          </a:blip>
          <a:stretch>
            <a:fillRect/>
          </a:stretch>
        </p:blipFill>
        <p:spPr>
          <a:xfrm>
            <a:off x="6445575" y="3652643"/>
            <a:ext cx="2509623" cy="2783325"/>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10</a:t>
            </a:fld>
            <a:endParaRPr lang="en-US" dirty="0"/>
          </a:p>
        </p:txBody>
      </p:sp>
      <p:sp>
        <p:nvSpPr>
          <p:cNvPr id="10" name="Title 1"/>
          <p:cNvSpPr>
            <a:spLocks noGrp="1"/>
          </p:cNvSpPr>
          <p:nvPr>
            <p:ph type="title"/>
          </p:nvPr>
        </p:nvSpPr>
        <p:spPr>
          <a:xfrm>
            <a:off x="1203961" y="0"/>
            <a:ext cx="9941559" cy="896787"/>
          </a:xfrm>
        </p:spPr>
        <p:txBody>
          <a:bodyPr>
            <a:normAutofit fontScale="90000"/>
          </a:bodyPr>
          <a:lstStyle/>
          <a:p>
            <a:r>
              <a:rPr lang="en-US" sz="3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3. Thuật toán Fuzzy logic cho </a:t>
            </a:r>
            <a:r>
              <a:rPr lang="en-US" sz="3400"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hệ </a:t>
            </a:r>
            <a:r>
              <a:rPr lang="en-US" sz="3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thống</a:t>
            </a:r>
            <a:endParaRPr lang="en-US" sz="3400" b="1"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p:cNvPicPr>
            <a:picLocks noChangeAspect="1"/>
          </p:cNvPicPr>
          <p:nvPr/>
        </p:nvPicPr>
        <p:blipFill>
          <a:blip r:embed="rId2"/>
          <a:stretch>
            <a:fillRect/>
          </a:stretch>
        </p:blipFill>
        <p:spPr>
          <a:xfrm>
            <a:off x="1381761" y="972708"/>
            <a:ext cx="9036440" cy="5078485"/>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11</a:t>
            </a:fld>
            <a:endParaRPr lang="en-US" dirty="0"/>
          </a:p>
        </p:txBody>
      </p:sp>
      <p:sp>
        <p:nvSpPr>
          <p:cNvPr id="6" name="Title 1"/>
          <p:cNvSpPr>
            <a:spLocks noGrp="1"/>
          </p:cNvSpPr>
          <p:nvPr>
            <p:ph type="title"/>
          </p:nvPr>
        </p:nvSpPr>
        <p:spPr>
          <a:xfrm>
            <a:off x="1187131" y="75921"/>
            <a:ext cx="9941559" cy="896787"/>
          </a:xfrm>
        </p:spPr>
        <p:txBody>
          <a:bodyPr>
            <a:normAutofit fontScale="90000"/>
          </a:bodyPr>
          <a:lstStyle/>
          <a:p>
            <a:r>
              <a:rPr lang="en-US" sz="3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3. Thuật toán Fuzzy logic cho </a:t>
            </a:r>
            <a:r>
              <a:rPr lang="en-US" sz="3400"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hệ </a:t>
            </a:r>
            <a:r>
              <a:rPr lang="en-US" sz="3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thống</a:t>
            </a:r>
            <a:endParaRPr lang="en-US" sz="3400" b="1"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80960" y="203200"/>
            <a:ext cx="7633337" cy="784731"/>
          </a:xfrm>
        </p:spPr>
        <p:txBody>
          <a:bodyPr>
            <a:noAutofit/>
          </a:bodyPr>
          <a:lstStyle/>
          <a:p>
            <a:r>
              <a:rPr lang="en-US" b="1" dirty="0" smtClean="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4. </a:t>
            </a:r>
            <a:r>
              <a:rPr lang="en-US" b="1"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Phát triển phần </a:t>
            </a:r>
            <a:r>
              <a:rPr lang="en-US" b="1" dirty="0" smtClean="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mềm</a:t>
            </a:r>
            <a:endParaRPr lang="en-US"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12</a:t>
            </a:fld>
            <a:endParaRPr lang="en-US" dirty="0"/>
          </a:p>
        </p:txBody>
      </p:sp>
      <p:pic>
        <p:nvPicPr>
          <p:cNvPr id="4" name="Picture 3"/>
          <p:cNvPicPr>
            <a:picLocks noChangeAspect="1"/>
          </p:cNvPicPr>
          <p:nvPr/>
        </p:nvPicPr>
        <p:blipFill>
          <a:blip r:embed="rId2"/>
          <a:stretch>
            <a:fillRect/>
          </a:stretch>
        </p:blipFill>
        <p:spPr>
          <a:xfrm>
            <a:off x="1180960" y="1736670"/>
            <a:ext cx="9957890" cy="3981451"/>
          </a:xfrm>
          <a:prstGeom prst="rect">
            <a:avLst/>
          </a:prstGeom>
        </p:spPr>
      </p:pic>
      <p:sp>
        <p:nvSpPr>
          <p:cNvPr id="5" name="TextBox 4"/>
          <p:cNvSpPr txBox="1"/>
          <p:nvPr/>
        </p:nvSpPr>
        <p:spPr>
          <a:xfrm>
            <a:off x="1099680" y="1131468"/>
            <a:ext cx="4894720" cy="461665"/>
          </a:xfrm>
          <a:prstGeom prst="rect">
            <a:avLst/>
          </a:prstGeom>
          <a:noFill/>
        </p:spPr>
        <p:txBody>
          <a:bodyPr wrap="square" rtlCol="0">
            <a:spAutoFit/>
          </a:bodyPr>
          <a:lstStyle/>
          <a:p>
            <a:r>
              <a:rPr lang="en-US" sz="2400" dirty="0" smtClean="0">
                <a:solidFill>
                  <a:srgbClr val="002060"/>
                </a:solidFill>
                <a:latin typeface="Times New Roman" panose="02020603050405020304" pitchFamily="18" charset="0"/>
                <a:cs typeface="Times New Roman" panose="02020603050405020304" pitchFamily="18" charset="0"/>
              </a:rPr>
              <a:t>Định nghĩa các giá trị ngôn ngữ</a:t>
            </a:r>
            <a:endParaRPr lang="en-US" sz="2400" dirty="0">
              <a:solidFill>
                <a:srgbClr val="002060"/>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19223" y="203200"/>
            <a:ext cx="8974457" cy="822960"/>
          </a:xfrm>
        </p:spPr>
        <p:txBody>
          <a:bodyPr>
            <a:noAutofit/>
          </a:bodyPr>
          <a:lstStyle/>
          <a:p>
            <a:r>
              <a:rPr lang="en-US" b="1" dirty="0" smtClean="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4. </a:t>
            </a:r>
            <a:r>
              <a:rPr lang="en-US" b="1" dirty="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Phát triển phần </a:t>
            </a:r>
            <a:r>
              <a:rPr lang="en-US" b="1" dirty="0" smtClean="0">
                <a:solidFill>
                  <a:schemeClr val="bg1">
                    <a:lumMod val="95000"/>
                    <a:lumOff val="5000"/>
                  </a:schemeClr>
                </a:solidFill>
                <a:latin typeface="Times New Roman" panose="02020603050405020304" pitchFamily="18" charset="0"/>
                <a:ea typeface="Calibri" panose="020F0502020204030204" pitchFamily="34" charset="0"/>
                <a:cs typeface="Times New Roman" panose="02020603050405020304" pitchFamily="18" charset="0"/>
              </a:rPr>
              <a:t>mềm</a:t>
            </a:r>
            <a:endParaRPr lang="en-US" b="1" dirty="0">
              <a:solidFill>
                <a:schemeClr val="bg1">
                  <a:lumMod val="95000"/>
                  <a:lumOff val="5000"/>
                </a:schemeClr>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13</a:t>
            </a:fld>
            <a:endParaRPr lang="en-US" dirty="0"/>
          </a:p>
        </p:txBody>
      </p:sp>
      <p:pic>
        <p:nvPicPr>
          <p:cNvPr id="5" name="Picture 4"/>
          <p:cNvPicPr>
            <a:picLocks noChangeAspect="1"/>
          </p:cNvPicPr>
          <p:nvPr/>
        </p:nvPicPr>
        <p:blipFill>
          <a:blip r:embed="rId2"/>
          <a:stretch>
            <a:fillRect/>
          </a:stretch>
        </p:blipFill>
        <p:spPr>
          <a:xfrm>
            <a:off x="1062991" y="1943417"/>
            <a:ext cx="10188483" cy="3054852"/>
          </a:xfrm>
          <a:prstGeom prst="rect">
            <a:avLst/>
          </a:prstGeom>
        </p:spPr>
      </p:pic>
      <p:sp>
        <p:nvSpPr>
          <p:cNvPr id="6" name="TextBox 5"/>
          <p:cNvSpPr txBox="1"/>
          <p:nvPr/>
        </p:nvSpPr>
        <p:spPr>
          <a:xfrm>
            <a:off x="1002031" y="1253956"/>
            <a:ext cx="3194049" cy="461665"/>
          </a:xfrm>
          <a:prstGeom prst="rect">
            <a:avLst/>
          </a:prstGeom>
          <a:noFill/>
        </p:spPr>
        <p:txBody>
          <a:bodyPr wrap="square" rtlCol="0">
            <a:spAutoFit/>
          </a:bodyPr>
          <a:lstStyle/>
          <a:p>
            <a:r>
              <a:rPr lang="en-US" sz="2400" dirty="0" smtClean="0">
                <a:solidFill>
                  <a:schemeClr val="bg2">
                    <a:lumMod val="50000"/>
                  </a:schemeClr>
                </a:solidFill>
                <a:latin typeface="Times New Roman" panose="02020603050405020304" pitchFamily="18" charset="0"/>
                <a:cs typeface="Times New Roman" panose="02020603050405020304" pitchFamily="18" charset="0"/>
              </a:rPr>
              <a:t>Tính toán giá trị output:</a:t>
            </a:r>
            <a:endParaRPr lang="en-US" sz="2400" dirty="0">
              <a:solidFill>
                <a:schemeClr val="bg2">
                  <a:lumMod val="50000"/>
                </a:schemeClr>
              </a:solidFill>
              <a:latin typeface="Times New Roman" panose="02020603050405020304" pitchFamily="18" charset="0"/>
              <a:cs typeface="Times New Roman" panose="02020603050405020304" pitchFamily="18" charset="0"/>
            </a:endParaRPr>
          </a:p>
        </p:txBody>
      </p:sp>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8158" y="100358"/>
            <a:ext cx="9343707" cy="519402"/>
          </a:xfrm>
        </p:spPr>
        <p:txBody>
          <a:bodyPr>
            <a:noAutofit/>
          </a:bodyPr>
          <a:lstStyle/>
          <a:p>
            <a:r>
              <a:rPr lang="en-US" sz="3400" b="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5. </a:t>
            </a:r>
            <a:r>
              <a:rPr lang="en-US" sz="3400"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Kết quả thực </a:t>
            </a:r>
            <a:r>
              <a:rPr lang="en-US" sz="3400" b="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hiện</a:t>
            </a:r>
            <a:endParaRPr lang="en-US" sz="3400" b="1" dirty="0">
              <a:solidFill>
                <a:schemeClr val="bg2">
                  <a:lumMod val="50000"/>
                </a:schemeClr>
              </a:solidFill>
              <a:latin typeface="Times New Roman" panose="02020603050405020304" pitchFamily="18" charset="0"/>
              <a:cs typeface="Times New Roman" panose="02020603050405020304" pitchFamily="18" charset="0"/>
            </a:endParaRPr>
          </a:p>
        </p:txBody>
      </p:sp>
      <p:pic>
        <p:nvPicPr>
          <p:cNvPr id="3" name="5410002506799">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397791" y="711200"/>
            <a:ext cx="4711644" cy="6146800"/>
          </a:xfrm>
          <a:prstGeom prst="rect">
            <a:avLst/>
          </a:prstGeom>
        </p:spPr>
      </p:pic>
      <p:sp>
        <p:nvSpPr>
          <p:cNvPr id="4" name="Slide Number Placeholder 3"/>
          <p:cNvSpPr>
            <a:spLocks noGrp="1"/>
          </p:cNvSpPr>
          <p:nvPr>
            <p:ph type="sldNum" sz="quarter" idx="12"/>
          </p:nvPr>
        </p:nvSpPr>
        <p:spPr>
          <a:xfrm>
            <a:off x="10979150" y="6130289"/>
            <a:ext cx="368714" cy="365125"/>
          </a:xfrm>
        </p:spPr>
        <p:txBody>
          <a:bodyPr/>
          <a:lstStyle/>
          <a:p>
            <a:fld id="{6D22F896-40B5-4ADD-8801-0D06FADFA095}" type="slidenum">
              <a:rPr lang="en-US" smtClean="0"/>
              <a:t>14</a:t>
            </a:fld>
            <a:endParaRPr lang="en-US" dirty="0"/>
          </a:p>
        </p:txBody>
      </p:sp>
      <p:pic>
        <p:nvPicPr>
          <p:cNvPr id="5" name="xecanbang_Phuc_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a:blip r:embed="rId7"/>
          <a:stretch>
            <a:fillRect/>
          </a:stretch>
        </p:blipFill>
        <p:spPr>
          <a:xfrm>
            <a:off x="6109435" y="711200"/>
            <a:ext cx="4660165" cy="6146800"/>
          </a:xfrm>
          <a:prstGeom prst="rect">
            <a:avLst/>
          </a:prstGeom>
        </p:spPr>
      </p:pic>
    </p:spTree>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3"/>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3"/>
                                        </p:tgtEl>
                                      </p:cBhvr>
                                    </p:cmd>
                                  </p:childTnLst>
                                </p:cTn>
                              </p:par>
                            </p:childTnLst>
                          </p:cTn>
                        </p:par>
                      </p:childTnLst>
                    </p:cTn>
                  </p:par>
                </p:childTnLst>
              </p:cTn>
              <p:nextCondLst>
                <p:cond evt="onClick" delay="0">
                  <p:tgtEl>
                    <p:spTgt spid="3"/>
                  </p:tgtEl>
                </p:cond>
              </p:nextCondLst>
            </p:seq>
            <p:video>
              <p:cMediaNode>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5"/>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5"/>
                                        </p:tgtEl>
                                      </p:cBhvr>
                                    </p:cmd>
                                  </p:childTnLst>
                                </p:cTn>
                              </p:par>
                            </p:childTnLst>
                          </p:cTn>
                        </p:par>
                      </p:childTnLst>
                    </p:cTn>
                  </p:par>
                </p:childTnLst>
              </p:cTn>
              <p:nextCondLst>
                <p:cond evt="onClick" delay="0">
                  <p:tgtEl>
                    <p:spTgt spid="5"/>
                  </p:tgtEl>
                </p:cond>
              </p:nextCondLst>
            </p:seq>
            <p:video>
              <p:cMediaNode vol="80000">
                <p:cTn id="13" fill="hold" display="0">
                  <p:stCondLst>
                    <p:cond delay="indefinite"/>
                  </p:stCondLst>
                </p:cTn>
                <p:tgtEl>
                  <p:spTgt spid="5"/>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41413" y="-151503"/>
            <a:ext cx="9905998" cy="1478570"/>
          </a:xfrm>
        </p:spPr>
        <p:txBody>
          <a:bodyPr/>
          <a:lstStyle/>
          <a:p>
            <a:r>
              <a:rPr lang="en-US" b="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6. Kết </a:t>
            </a:r>
            <a:r>
              <a:rPr lang="en-US"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luận và hướng phát triển</a:t>
            </a:r>
            <a:endParaRPr lang="en-US"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869331" y="1099754"/>
            <a:ext cx="11050587" cy="1630045"/>
          </a:xfrm>
          <a:prstGeom prst="rect">
            <a:avLst/>
          </a:prstGeom>
        </p:spPr>
        <p:txBody>
          <a:bodyPr wrap="square">
            <a:spAutoFit/>
          </a:bodyPr>
          <a:lstStyle/>
          <a:p>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Kết</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luận</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Hệ</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thống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phần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cứng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mạch</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điện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xe</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hoạt</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ổn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marL="285750" lvl="0" indent="-285750">
              <a:buFont typeface="Arial" panose="020B0604020202020204" pitchFamily="34" charset="0"/>
              <a:buChar char="•"/>
            </a:pP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Hệ</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xe</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2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bánh</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đã</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đứng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cân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bằng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trên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mặt</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phẳng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thời</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gian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&gt; 3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phút</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không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tác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ngoại</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lực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buFont typeface="Arial" panose="020B0604020202020204" pitchFamily="34" charset="0"/>
              <a:buChar char="•"/>
            </a:pP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Khi</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tác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động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ngoại</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lực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vừa</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phải</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xe</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phải</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di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chuyển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đoạn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thể</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cân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bằng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endParaRPr lang="en-US" sz="2000" dirty="0" err="1">
              <a:solidFill>
                <a:schemeClr val="bg1"/>
              </a:solidFill>
              <a:latin typeface="Times New Roman" panose="02020603050405020304" pitchFamily="18" charset="0"/>
              <a:cs typeface="Times New Roman" panose="02020603050405020304" pitchFamily="18" charset="0"/>
            </a:endParaRPr>
          </a:p>
        </p:txBody>
      </p:sp>
      <p:sp>
        <p:nvSpPr>
          <p:cNvPr id="5" name="Rectangle 4"/>
          <p:cNvSpPr/>
          <p:nvPr/>
        </p:nvSpPr>
        <p:spPr>
          <a:xfrm>
            <a:off x="868693" y="2497044"/>
            <a:ext cx="10178715" cy="1630045"/>
          </a:xfrm>
          <a:prstGeom prst="rect">
            <a:avLst/>
          </a:prstGeom>
        </p:spPr>
        <p:txBody>
          <a:bodyPr wrap="square">
            <a:spAutoFit/>
          </a:bodyPr>
          <a:lstStyle/>
          <a:p>
            <a:pPr lvl="0"/>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Nhận</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xét</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buFont typeface="Arial" panose="020B0604020202020204" pitchFamily="34" charset="0"/>
              <a:buChar char="•"/>
            </a:pP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Về</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cơ</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bản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nhóm</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đã</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dụng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bộ</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điều</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khiển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Fuzzy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kiến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thức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lập</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trình</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hệ</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thống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nhúng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vào</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cân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bằng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một</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hệ</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thống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tế</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285750" lvl="0" indent="-285750">
              <a:buFont typeface="Arial" panose="020B0604020202020204" pitchFamily="34" charset="0"/>
              <a:buChar char="•"/>
            </a:pP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số</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của</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hàm</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liên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thuộc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K_theta</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K_theta_dot</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Ku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nhóm</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chỉnh</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định</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từ</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nghiệm</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đáp</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ứng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được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yều</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đề</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ra.</a:t>
            </a:r>
            <a:endPar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6" name="Rectangle 5"/>
          <p:cNvSpPr/>
          <p:nvPr/>
        </p:nvSpPr>
        <p:spPr>
          <a:xfrm>
            <a:off x="868693" y="4239259"/>
            <a:ext cx="10178715" cy="1938020"/>
          </a:xfrm>
          <a:prstGeom prst="rect">
            <a:avLst/>
          </a:prstGeom>
        </p:spPr>
        <p:txBody>
          <a:bodyPr wrap="square">
            <a:spAutoFit/>
          </a:bodyPr>
          <a:lstStyle/>
          <a:p>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Hướng</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phát</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b="1"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triển</a:t>
            </a:r>
            <a:r>
              <a:rPr lang="en-US" sz="2000" b="1"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p>
          <a:p>
            <a:pPr marL="285750" indent="-285750">
              <a:buFont typeface="Arial" panose="020B0604020202020204" pitchFamily="34" charset="0"/>
              <a:buChar char="•"/>
            </a:pP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Điều</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chỉnh</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số</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nhiều</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hơn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đưa</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ra</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các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thông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số</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tốt</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hơn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Có thể thử nghiệm với bộ điều khiển </a:t>
            </a:r>
            <a:r>
              <a:rPr lang="en-US" sz="2000" dirty="0" smtClean="0">
                <a:solidFill>
                  <a:schemeClr val="bg1"/>
                </a:solidFill>
                <a:latin typeface="Times New Roman" panose="02020603050405020304" pitchFamily="18" charset="0"/>
                <a:ea typeface="Calibri" panose="020F0502020204030204" pitchFamily="34" charset="0"/>
                <a:cs typeface="Times New Roman" panose="02020603050405020304" pitchFamily="18" charset="0"/>
              </a:rPr>
              <a:t>fuzzy PID</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Thiết</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kế</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giao</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diện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để</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đánh</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giá</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kết</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quả</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và</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giao</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tiếp</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với</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người</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dùng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a:t>
            </a:r>
          </a:p>
          <a:p>
            <a:pPr marL="285750" indent="-285750">
              <a:buFont typeface="Arial" panose="020B0604020202020204" pitchFamily="34" charset="0"/>
              <a:buChar char="•"/>
            </a:pP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Thực</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hiện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điều</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khiển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vòng</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kín</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a:t>
            </a:r>
            <a:r>
              <a:rPr lang="en-US" sz="2000" dirty="0" err="1">
                <a:solidFill>
                  <a:schemeClr val="bg1"/>
                </a:solidFill>
                <a:latin typeface="Times New Roman" panose="02020603050405020304" pitchFamily="18" charset="0"/>
                <a:ea typeface="Calibri" panose="020F0502020204030204" pitchFamily="34" charset="0"/>
                <a:cs typeface="Times New Roman" panose="02020603050405020304" pitchFamily="18" charset="0"/>
              </a:rPr>
              <a:t>hai</a:t>
            </a:r>
            <a:r>
              <a:rPr lang="en-US" sz="2000" dirty="0">
                <a:solidFill>
                  <a:schemeClr val="bg1"/>
                </a:solidFill>
                <a:latin typeface="Times New Roman" panose="02020603050405020304" pitchFamily="18" charset="0"/>
                <a:ea typeface="Calibri" panose="020F0502020204030204" pitchFamily="34" charset="0"/>
                <a:cs typeface="Times New Roman" panose="02020603050405020304" pitchFamily="18" charset="0"/>
              </a:rPr>
              <a:t> DC motor.</a:t>
            </a:r>
            <a:r>
              <a:rPr lang="en-US" sz="2000" dirty="0">
                <a:latin typeface="Times New Roman" panose="02020603050405020304" pitchFamily="18" charset="0"/>
                <a:cs typeface="Times New Roman" panose="02020603050405020304" pitchFamily="18" charset="0"/>
              </a:rPr>
              <a:t/>
            </a:r>
            <a:br>
              <a:rPr lang="en-US" sz="2000" dirty="0">
                <a:latin typeface="Times New Roman" panose="02020603050405020304" pitchFamily="18" charset="0"/>
                <a:cs typeface="Times New Roman" panose="02020603050405020304" pitchFamily="18" charset="0"/>
              </a:rPr>
            </a:br>
            <a:endParaRPr lang="en-US" sz="2000" dirty="0">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15</a:t>
            </a:fld>
            <a:endParaRPr lang="en-US" dirty="0"/>
          </a:p>
        </p:txBody>
      </p:sp>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56933" y="1014758"/>
            <a:ext cx="6570027" cy="692122"/>
          </a:xfrm>
        </p:spPr>
        <p:txBody>
          <a:bodyPr>
            <a:normAutofit/>
          </a:bodyPr>
          <a:lstStyle/>
          <a:p>
            <a:r>
              <a:rPr lang="en-US" b="1" dirty="0">
                <a:solidFill>
                  <a:schemeClr val="bg2">
                    <a:lumMod val="50000"/>
                  </a:schemeClr>
                </a:solidFill>
                <a:latin typeface="Times New Roman" panose="02020603050405020304" pitchFamily="18" charset="0"/>
                <a:cs typeface="Times New Roman" panose="02020603050405020304" pitchFamily="18" charset="0"/>
              </a:rPr>
              <a:t>Tài liệu tham </a:t>
            </a:r>
            <a:r>
              <a:rPr lang="en-US" b="1" dirty="0" smtClean="0">
                <a:solidFill>
                  <a:schemeClr val="bg2">
                    <a:lumMod val="50000"/>
                  </a:schemeClr>
                </a:solidFill>
                <a:latin typeface="Times New Roman" panose="02020603050405020304" pitchFamily="18" charset="0"/>
                <a:cs typeface="Times New Roman" panose="02020603050405020304" pitchFamily="18" charset="0"/>
              </a:rPr>
              <a:t>khảo</a:t>
            </a:r>
            <a:endParaRPr lang="en-US" b="1"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4" name="Rectangle 3"/>
          <p:cNvSpPr/>
          <p:nvPr/>
        </p:nvSpPr>
        <p:spPr>
          <a:xfrm>
            <a:off x="856933" y="1822768"/>
            <a:ext cx="11069052" cy="461665"/>
          </a:xfrm>
          <a:prstGeom prst="rect">
            <a:avLst/>
          </a:prstGeom>
        </p:spPr>
        <p:txBody>
          <a:bodyPr wrap="square">
            <a:spAutoFit/>
          </a:bodyPr>
          <a:lstStyle/>
          <a:p>
            <a:pPr marL="342900" indent="-342900">
              <a:buFont typeface="Arial" panose="020B0604020202020204" pitchFamily="34" charset="0"/>
              <a:buChar char="•"/>
            </a:pPr>
            <a:r>
              <a:rPr lang="en-US" sz="2400" dirty="0">
                <a:solidFill>
                  <a:schemeClr val="bg2">
                    <a:lumMod val="50000"/>
                  </a:schemeClr>
                </a:solidFill>
                <a:latin typeface="Times New Roman" panose="02020603050405020304" pitchFamily="18" charset="0"/>
                <a:cs typeface="Times New Roman" panose="02020603050405020304" pitchFamily="18" charset="0"/>
              </a:rPr>
              <a:t>Bài giảng Nhập môn ĐK thông minh, PGS-TS Huỳnh Thái </a:t>
            </a:r>
            <a:r>
              <a:rPr lang="en-US" sz="2400" dirty="0" smtClean="0">
                <a:solidFill>
                  <a:schemeClr val="bg2">
                    <a:lumMod val="50000"/>
                  </a:schemeClr>
                </a:solidFill>
                <a:latin typeface="Times New Roman" panose="02020603050405020304" pitchFamily="18" charset="0"/>
                <a:cs typeface="Times New Roman" panose="02020603050405020304" pitchFamily="18" charset="0"/>
              </a:rPr>
              <a:t>Hoàng</a:t>
            </a:r>
            <a:endParaRPr lang="en-US" sz="2400" dirty="0">
              <a:solidFill>
                <a:schemeClr val="bg2">
                  <a:lumMod val="50000"/>
                </a:schemeClr>
              </a:solidFill>
              <a:latin typeface="Times New Roman" panose="02020603050405020304" pitchFamily="18" charset="0"/>
              <a:cs typeface="Times New Roman" panose="02020603050405020304" pitchFamily="18" charset="0"/>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16</a:t>
            </a:fld>
            <a:endParaRPr lang="en-US" dirty="0"/>
          </a:p>
        </p:txBody>
      </p:sp>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1026" name="Picture 2" descr="THANK YOU Message (thanks conclusion presentation slide the end) Stock  Vector | Adobe Stock"/>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0" y="0"/>
            <a:ext cx="12191999" cy="6857999"/>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D22F896-40B5-4ADD-8801-0D06FADFA095}" type="slidenum">
              <a:rPr lang="en-US" smtClean="0"/>
              <a:t>17</a:t>
            </a:fld>
            <a:endParaRPr lang="en-US" dirty="0"/>
          </a:p>
        </p:txBody>
      </p:sp>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031685" y="69878"/>
            <a:ext cx="9905998" cy="1478570"/>
          </a:xfrm>
        </p:spPr>
        <p:txBody>
          <a:bodyPr/>
          <a:lstStyle/>
          <a:p>
            <a:pPr algn="ctr"/>
            <a:r>
              <a:rPr lang="en-US" b="1" dirty="0" err="1">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Nội</a:t>
            </a:r>
            <a:r>
              <a:rPr lang="en-US"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 Dung</a:t>
            </a:r>
            <a:endParaRPr lang="en-US"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3" name="Content Placeholder 2"/>
          <p:cNvSpPr>
            <a:spLocks noGrp="1"/>
          </p:cNvSpPr>
          <p:nvPr>
            <p:ph idx="1"/>
          </p:nvPr>
        </p:nvSpPr>
        <p:spPr>
          <a:xfrm>
            <a:off x="1132704" y="1200105"/>
            <a:ext cx="9905999" cy="4242753"/>
          </a:xfrm>
        </p:spPr>
        <p:txBody>
          <a:bodyPr>
            <a:normAutofit/>
          </a:bodyPr>
          <a:lstStyle/>
          <a:p>
            <a:pPr marL="0" indent="0">
              <a:lnSpc>
                <a:spcPct val="150000"/>
              </a:lnSpc>
              <a:buNone/>
            </a:pPr>
            <a:r>
              <a:rPr lang="en-US"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1. </a:t>
            </a:r>
            <a:r>
              <a:rPr lang="en-US" b="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GIỚI THIỆU TỔNG QUAN</a:t>
            </a:r>
            <a:endParaRPr lang="en-US"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50000"/>
              </a:lnSpc>
              <a:buNone/>
            </a:pPr>
            <a:r>
              <a:rPr lang="en-US"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2. THIẾT KẾ PHẦN </a:t>
            </a:r>
            <a:r>
              <a:rPr lang="en-US" b="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CỨNG</a:t>
            </a:r>
            <a:endParaRPr lang="en-US"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50000"/>
              </a:lnSpc>
              <a:buNone/>
            </a:pPr>
            <a:r>
              <a:rPr lang="en-US"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3. </a:t>
            </a:r>
            <a:r>
              <a:rPr lang="en-US" b="1" dirty="0" err="1">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THUẬT TOÁN FUZZY LOGIC CHO HỆ THỐNG</a:t>
            </a:r>
            <a:endParaRPr lang="en-US"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50000"/>
              </a:lnSpc>
              <a:buNone/>
            </a:pPr>
            <a:r>
              <a:rPr lang="en-US" b="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4. </a:t>
            </a:r>
            <a:r>
              <a:rPr lang="en-US" b="1" dirty="0" err="1">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PHÁT TRIỂN PHẦN MỀM</a:t>
            </a:r>
            <a:endParaRPr lang="en-US"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50000"/>
              </a:lnSpc>
              <a:buNone/>
            </a:pPr>
            <a:r>
              <a:rPr lang="en-US" b="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5. </a:t>
            </a:r>
            <a:r>
              <a:rPr lang="en-US" b="1" dirty="0" err="1">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KẾT QUẢ THỰC HIỆN</a:t>
            </a:r>
            <a:endParaRPr lang="en-US"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pPr marL="0" indent="0">
              <a:lnSpc>
                <a:spcPct val="150000"/>
              </a:lnSpc>
              <a:buNone/>
            </a:pPr>
            <a:r>
              <a:rPr lang="en-US" b="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6. </a:t>
            </a:r>
            <a:r>
              <a:rPr lang="en-US" b="1" dirty="0" err="1">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rPr>
              <a:t>KẾT LUẬN VÀ HƯỚNG PHÁT TRIỂN</a:t>
            </a:r>
            <a:endParaRPr lang="en-US"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a:p>
            <a:endParaRPr lang="en-US"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endParaRPr>
          </a:p>
        </p:txBody>
      </p:sp>
      <p:sp>
        <p:nvSpPr>
          <p:cNvPr id="4" name="Slide Number Placeholder 3"/>
          <p:cNvSpPr>
            <a:spLocks noGrp="1"/>
          </p:cNvSpPr>
          <p:nvPr>
            <p:ph type="sldNum" sz="quarter" idx="12"/>
          </p:nvPr>
        </p:nvSpPr>
        <p:spPr>
          <a:xfrm>
            <a:off x="10581756" y="6026784"/>
            <a:ext cx="771089" cy="365125"/>
          </a:xfrm>
        </p:spPr>
        <p:txBody>
          <a:bodyPr/>
          <a:lstStyle/>
          <a:p>
            <a:fld id="{6D22F896-40B5-4ADD-8801-0D06FADFA095}" type="slidenum">
              <a:rPr lang="en-US" smtClean="0"/>
              <a:t>2</a:t>
            </a:fld>
            <a:endParaRPr lang="en-US" dirty="0"/>
          </a:p>
        </p:txBody>
      </p:sp>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318251" y="188868"/>
            <a:ext cx="7842975" cy="1009669"/>
          </a:xfrm>
        </p:spPr>
        <p:txBody>
          <a:bodyPr/>
          <a:lstStyle/>
          <a:p>
            <a:r>
              <a:rPr lang="en-US"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1. </a:t>
            </a:r>
            <a:r>
              <a:rPr lang="en-US" b="1" dirty="0" err="1">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Giới</a:t>
            </a:r>
            <a:r>
              <a:rPr lang="en-US"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thiệu</a:t>
            </a:r>
            <a:r>
              <a:rPr lang="en-US"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tổng</a:t>
            </a:r>
            <a:r>
              <a:rPr lang="en-US" b="1" dirty="0">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chemeClr val="bg2">
                    <a:lumMod val="75000"/>
                  </a:schemeClr>
                </a:solidFill>
                <a:latin typeface="Times New Roman" panose="02020603050405020304" pitchFamily="18" charset="0"/>
                <a:ea typeface="Calibri" panose="020F0502020204030204" pitchFamily="34" charset="0"/>
                <a:cs typeface="Times New Roman" panose="02020603050405020304" pitchFamily="18" charset="0"/>
              </a:rPr>
              <a:t>quan</a:t>
            </a:r>
            <a:endParaRPr lang="en-US" b="1" dirty="0">
              <a:solidFill>
                <a:schemeClr val="bg2">
                  <a:lumMod val="75000"/>
                </a:schemeClr>
              </a:solidFill>
              <a:latin typeface="Times New Roman" panose="02020603050405020304" pitchFamily="18" charset="0"/>
              <a:cs typeface="Times New Roman" panose="02020603050405020304" pitchFamily="18" charset="0"/>
            </a:endParaRPr>
          </a:p>
        </p:txBody>
      </p:sp>
      <p:sp>
        <p:nvSpPr>
          <p:cNvPr id="3" name="TextBox 2"/>
          <p:cNvSpPr txBox="1"/>
          <p:nvPr/>
        </p:nvSpPr>
        <p:spPr>
          <a:xfrm>
            <a:off x="1318251" y="994990"/>
            <a:ext cx="8618037" cy="2308324"/>
          </a:xfrm>
          <a:prstGeom prst="rect">
            <a:avLst/>
          </a:prstGeom>
          <a:noFill/>
        </p:spPr>
        <p:txBody>
          <a:bodyPr wrap="square" rtlCol="0">
            <a:spAutoFit/>
          </a:bodyPr>
          <a:lstStyle/>
          <a:p>
            <a:r>
              <a:rPr lang="vi-VN" sz="2400" dirty="0">
                <a:solidFill>
                  <a:srgbClr val="002060"/>
                </a:solidFill>
                <a:latin typeface="+mj-lt"/>
              </a:rPr>
              <a:t>Trong thế kỷ 21, việc tăng cường sự tự động hóa và thông minh hóa trong các phương tiện di chuyển đang trở thành một xu hướng không thể phủ nhận. Trong tình hình tăng cường giao thông đô thị và nhu cầu về an toàn giao thông, các hệ thống điều khiển xe cân bằng đóng vai trò quan trọng trong việc cải thiện trải nghiệm lái và giảm tai nạn giao thông</a:t>
            </a:r>
            <a:endParaRPr lang="en-US" sz="2400" dirty="0">
              <a:solidFill>
                <a:srgbClr val="002060"/>
              </a:solidFill>
              <a:latin typeface="+mj-lt"/>
            </a:endParaRPr>
          </a:p>
        </p:txBody>
      </p:sp>
      <p:pic>
        <p:nvPicPr>
          <p:cNvPr id="6" name="Picture 5"/>
          <p:cNvPicPr/>
          <p:nvPr/>
        </p:nvPicPr>
        <p:blipFill>
          <a:blip r:embed="rId2"/>
          <a:stretch>
            <a:fillRect/>
          </a:stretch>
        </p:blipFill>
        <p:spPr>
          <a:xfrm>
            <a:off x="6966857" y="3411065"/>
            <a:ext cx="3683726" cy="3173237"/>
          </a:xfrm>
          <a:prstGeom prst="rect">
            <a:avLst/>
          </a:prstGeom>
          <a:noFill/>
          <a:ln w="9525">
            <a:noFill/>
          </a:ln>
        </p:spPr>
      </p:pic>
      <p:pic>
        <p:nvPicPr>
          <p:cNvPr id="7" name="Content Placeholder 104"/>
          <p:cNvPicPr>
            <a:picLocks noGrp="1" noChangeAspect="1"/>
          </p:cNvPicPr>
          <p:nvPr>
            <p:ph idx="1"/>
          </p:nvPr>
        </p:nvPicPr>
        <p:blipFill>
          <a:blip r:embed="rId3"/>
          <a:stretch>
            <a:fillRect/>
          </a:stretch>
        </p:blipFill>
        <p:spPr>
          <a:xfrm>
            <a:off x="1318251" y="3411066"/>
            <a:ext cx="5648606" cy="3173237"/>
          </a:xfrm>
          <a:prstGeom prst="rect">
            <a:avLst/>
          </a:prstGeom>
          <a:noFill/>
          <a:ln w="9525">
            <a:noFill/>
          </a:ln>
        </p:spPr>
      </p:pic>
      <p:sp>
        <p:nvSpPr>
          <p:cNvPr id="8" name="Slide Number Placeholder 7"/>
          <p:cNvSpPr>
            <a:spLocks noGrp="1"/>
          </p:cNvSpPr>
          <p:nvPr>
            <p:ph type="sldNum" sz="quarter" idx="12"/>
          </p:nvPr>
        </p:nvSpPr>
        <p:spPr>
          <a:xfrm>
            <a:off x="10555721" y="6083934"/>
            <a:ext cx="771089" cy="365125"/>
          </a:xfrm>
        </p:spPr>
        <p:txBody>
          <a:bodyPr/>
          <a:lstStyle/>
          <a:p>
            <a:fld id="{6D22F896-40B5-4ADD-8801-0D06FADFA095}" type="slidenum">
              <a:rPr lang="en-US" smtClean="0"/>
              <a:t>3</a:t>
            </a:fld>
            <a:endParaRPr lang="en-US" dirty="0"/>
          </a:p>
        </p:txBody>
      </p: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93664" y="183090"/>
            <a:ext cx="9448210" cy="1158030"/>
          </a:xfrm>
        </p:spPr>
        <p:txBody>
          <a:bodyPr/>
          <a:lstStyle/>
          <a:p>
            <a:r>
              <a:rPr lang="en-US"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2.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Thiết</a:t>
            </a:r>
            <a:r>
              <a:rPr lang="en-US"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kế</a:t>
            </a:r>
            <a:r>
              <a:rPr lang="en-US"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phần</a:t>
            </a:r>
            <a:r>
              <a:rPr lang="en-US"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cứng</a:t>
            </a:r>
            <a:endParaRPr lang="en-US"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a:stretch>
            <a:fillRect/>
          </a:stretch>
        </p:blipFill>
        <p:spPr>
          <a:xfrm>
            <a:off x="842878" y="1661659"/>
            <a:ext cx="5348536" cy="3755073"/>
          </a:xfrm>
          <a:prstGeom prst="rect">
            <a:avLst/>
          </a:prstGeom>
        </p:spPr>
      </p:pic>
      <p:pic>
        <p:nvPicPr>
          <p:cNvPr id="5" name="Picture 4"/>
          <p:cNvPicPr>
            <a:picLocks noChangeAspect="1"/>
          </p:cNvPicPr>
          <p:nvPr/>
        </p:nvPicPr>
        <p:blipFill>
          <a:blip r:embed="rId3"/>
          <a:stretch>
            <a:fillRect/>
          </a:stretch>
        </p:blipFill>
        <p:spPr>
          <a:xfrm>
            <a:off x="6191413" y="1661658"/>
            <a:ext cx="5267181" cy="3755073"/>
          </a:xfrm>
          <a:prstGeom prst="rect">
            <a:avLst/>
          </a:prstGeom>
        </p:spPr>
      </p:pic>
      <p:sp>
        <p:nvSpPr>
          <p:cNvPr id="3" name="Slide Number Placeholder 2"/>
          <p:cNvSpPr>
            <a:spLocks noGrp="1"/>
          </p:cNvSpPr>
          <p:nvPr>
            <p:ph type="sldNum" sz="quarter" idx="12"/>
          </p:nvPr>
        </p:nvSpPr>
        <p:spPr/>
        <p:txBody>
          <a:bodyPr/>
          <a:lstStyle/>
          <a:p>
            <a:fld id="{6D22F896-40B5-4ADD-8801-0D06FADFA095}" type="slidenum">
              <a:rPr lang="en-US" smtClean="0"/>
              <a:t>4</a:t>
            </a:fld>
            <a:endParaRPr lang="en-US" dirty="0"/>
          </a:p>
        </p:txBody>
      </p:sp>
    </p:spTree>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170200" y="522923"/>
            <a:ext cx="9099867" cy="792480"/>
          </a:xfrm>
        </p:spPr>
        <p:txBody>
          <a:bodyPr/>
          <a:lstStyle/>
          <a:p>
            <a:r>
              <a:rPr lang="en-US"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2.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Thiết</a:t>
            </a:r>
            <a:r>
              <a:rPr lang="en-US"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kế</a:t>
            </a:r>
            <a:r>
              <a:rPr lang="en-US"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phần</a:t>
            </a:r>
            <a:r>
              <a:rPr lang="en-US"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cứng</a:t>
            </a:r>
            <a:endParaRPr lang="en-US" b="1" dirty="0">
              <a:solidFill>
                <a:srgbClr val="002060"/>
              </a:solidFill>
              <a:latin typeface="Times New Roman" panose="02020603050405020304" pitchFamily="18" charset="0"/>
              <a:cs typeface="Times New Roman" panose="02020603050405020304" pitchFamily="18" charset="0"/>
            </a:endParaRPr>
          </a:p>
        </p:txBody>
      </p:sp>
      <p:pic>
        <p:nvPicPr>
          <p:cNvPr id="3" name="Picture 2"/>
          <p:cNvPicPr>
            <a:picLocks noChangeAspect="1"/>
          </p:cNvPicPr>
          <p:nvPr/>
        </p:nvPicPr>
        <p:blipFill>
          <a:blip r:embed="rId2"/>
          <a:stretch>
            <a:fillRect/>
          </a:stretch>
        </p:blipFill>
        <p:spPr>
          <a:xfrm>
            <a:off x="1170200" y="1686560"/>
            <a:ext cx="4985172" cy="3738879"/>
          </a:xfrm>
          <a:prstGeom prst="rect">
            <a:avLst/>
          </a:prstGeom>
        </p:spPr>
      </p:pic>
      <p:pic>
        <p:nvPicPr>
          <p:cNvPr id="5" name="Picture 4"/>
          <p:cNvPicPr>
            <a:picLocks noChangeAspect="1"/>
          </p:cNvPicPr>
          <p:nvPr/>
        </p:nvPicPr>
        <p:blipFill>
          <a:blip r:embed="rId3"/>
          <a:stretch>
            <a:fillRect/>
          </a:stretch>
        </p:blipFill>
        <p:spPr>
          <a:xfrm>
            <a:off x="6155373" y="1686561"/>
            <a:ext cx="4985172" cy="3738879"/>
          </a:xfrm>
          <a:prstGeom prst="rect">
            <a:avLst/>
          </a:prstGeom>
        </p:spPr>
      </p:pic>
      <p:sp>
        <p:nvSpPr>
          <p:cNvPr id="6" name="Slide Number Placeholder 5"/>
          <p:cNvSpPr>
            <a:spLocks noGrp="1"/>
          </p:cNvSpPr>
          <p:nvPr>
            <p:ph type="sldNum" sz="quarter" idx="12"/>
          </p:nvPr>
        </p:nvSpPr>
        <p:spPr/>
        <p:txBody>
          <a:bodyPr/>
          <a:lstStyle/>
          <a:p>
            <a:fld id="{6D22F896-40B5-4ADD-8801-0D06FADFA095}" type="slidenum">
              <a:rPr lang="en-US" smtClean="0"/>
              <a:t>5</a:t>
            </a:fld>
            <a:endParaRPr lang="en-US" dirty="0"/>
          </a:p>
        </p:txBody>
      </p:sp>
    </p:spTree>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11081" y="92075"/>
            <a:ext cx="8333895" cy="735114"/>
          </a:xfrm>
        </p:spPr>
        <p:txBody>
          <a:bodyPr/>
          <a:lstStyle/>
          <a:p>
            <a:r>
              <a:rPr lang="en-US"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2.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Thiết</a:t>
            </a:r>
            <a:r>
              <a:rPr lang="en-US"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kế</a:t>
            </a:r>
            <a:r>
              <a:rPr lang="en-US"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phần</a:t>
            </a:r>
            <a:r>
              <a:rPr lang="en-US"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cứng</a:t>
            </a:r>
            <a:endParaRPr lang="en-US"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endParaRPr>
          </a:p>
        </p:txBody>
      </p:sp>
      <p:pic>
        <p:nvPicPr>
          <p:cNvPr id="5" name="Content Placeholder 4"/>
          <p:cNvPicPr>
            <a:picLocks noGrp="1" noChangeAspect="1"/>
          </p:cNvPicPr>
          <p:nvPr>
            <p:ph idx="1"/>
          </p:nvPr>
        </p:nvPicPr>
        <p:blipFill>
          <a:blip r:embed="rId2"/>
          <a:stretch>
            <a:fillRect/>
          </a:stretch>
        </p:blipFill>
        <p:spPr>
          <a:xfrm>
            <a:off x="1578683" y="965811"/>
            <a:ext cx="2147581" cy="2147581"/>
          </a:xfrm>
          <a:prstGeom prst="rect">
            <a:avLst/>
          </a:prstGeom>
        </p:spPr>
      </p:pic>
      <p:sp>
        <p:nvSpPr>
          <p:cNvPr id="6" name="Rectangle 5"/>
          <p:cNvSpPr/>
          <p:nvPr/>
        </p:nvSpPr>
        <p:spPr>
          <a:xfrm>
            <a:off x="1951367" y="3113391"/>
            <a:ext cx="1423788" cy="461665"/>
          </a:xfrm>
          <a:prstGeom prst="rect">
            <a:avLst/>
          </a:prstGeom>
        </p:spPr>
        <p:txBody>
          <a:bodyPr wrap="none">
            <a:spAutoFit/>
          </a:bodyPr>
          <a:lstStyle/>
          <a:p>
            <a:r>
              <a:rPr lang="vi-VN" sz="2400" dirty="0">
                <a:solidFill>
                  <a:srgbClr val="202124"/>
                </a:solidFill>
                <a:latin typeface="Times New Roman" panose="02020603050405020304" pitchFamily="18" charset="0"/>
                <a:ea typeface="Roboto" panose="02000000000000000000"/>
                <a:cs typeface="Times New Roman" panose="02020603050405020304" pitchFamily="18" charset="0"/>
                <a:sym typeface="Roboto" panose="02000000000000000000"/>
              </a:rPr>
              <a:t>DC</a:t>
            </a:r>
            <a:r>
              <a:rPr lang="en-US" sz="2400" dirty="0">
                <a:solidFill>
                  <a:srgbClr val="202124"/>
                </a:solidFill>
                <a:latin typeface="Times New Roman" panose="02020603050405020304" pitchFamily="18" charset="0"/>
                <a:ea typeface="Roboto" panose="02000000000000000000"/>
                <a:cs typeface="Times New Roman" panose="02020603050405020304" pitchFamily="18" charset="0"/>
                <a:sym typeface="Roboto" panose="02000000000000000000"/>
              </a:rPr>
              <a:t> motor</a:t>
            </a:r>
            <a:endParaRPr lang="vi-VN" sz="2400" dirty="0">
              <a:solidFill>
                <a:srgbClr val="202124"/>
              </a:solidFill>
              <a:latin typeface="Times New Roman" panose="02020603050405020304" pitchFamily="18" charset="0"/>
              <a:ea typeface="Roboto" panose="02000000000000000000"/>
              <a:cs typeface="Times New Roman" panose="02020603050405020304" pitchFamily="18" charset="0"/>
              <a:sym typeface="Roboto" panose="02000000000000000000"/>
            </a:endParaRPr>
          </a:p>
        </p:txBody>
      </p:sp>
      <p:pic>
        <p:nvPicPr>
          <p:cNvPr id="7" name="Content Placeholder 102"/>
          <p:cNvPicPr>
            <a:picLocks noChangeAspect="1"/>
          </p:cNvPicPr>
          <p:nvPr/>
        </p:nvPicPr>
        <p:blipFill>
          <a:blip r:embed="rId3"/>
          <a:stretch>
            <a:fillRect/>
          </a:stretch>
        </p:blipFill>
        <p:spPr>
          <a:xfrm>
            <a:off x="4987796" y="963323"/>
            <a:ext cx="2079699" cy="2147581"/>
          </a:xfrm>
          <a:prstGeom prst="rect">
            <a:avLst/>
          </a:prstGeom>
          <a:noFill/>
          <a:ln w="9525">
            <a:noFill/>
          </a:ln>
        </p:spPr>
      </p:pic>
      <p:sp>
        <p:nvSpPr>
          <p:cNvPr id="8" name="Rectangle 7"/>
          <p:cNvSpPr/>
          <p:nvPr/>
        </p:nvSpPr>
        <p:spPr>
          <a:xfrm>
            <a:off x="4380399" y="3068039"/>
            <a:ext cx="3294492" cy="461665"/>
          </a:xfrm>
          <a:prstGeom prst="rect">
            <a:avLst/>
          </a:prstGeom>
        </p:spPr>
        <p:txBody>
          <a:bodyPr wrap="none">
            <a:spAutoFit/>
          </a:bodyPr>
          <a:lstStyle/>
          <a:p>
            <a:r>
              <a:rPr lang="en-US" sz="2400" dirty="0">
                <a:solidFill>
                  <a:schemeClr val="bg1"/>
                </a:solidFill>
                <a:latin typeface="Times New Roman" panose="02020603050405020304" pitchFamily="18" charset="0"/>
                <a:cs typeface="Times New Roman" panose="02020603050405020304" pitchFamily="18" charset="0"/>
              </a:rPr>
              <a:t>Buck Converter LM2596</a:t>
            </a:r>
          </a:p>
        </p:txBody>
      </p:sp>
      <p:pic>
        <p:nvPicPr>
          <p:cNvPr id="9" name="Picture 8"/>
          <p:cNvPicPr/>
          <p:nvPr/>
        </p:nvPicPr>
        <p:blipFill>
          <a:blip r:embed="rId4"/>
          <a:srcRect r="9846"/>
          <a:stretch>
            <a:fillRect/>
          </a:stretch>
        </p:blipFill>
        <p:spPr>
          <a:xfrm>
            <a:off x="8329028" y="986468"/>
            <a:ext cx="2189749" cy="2147581"/>
          </a:xfrm>
          <a:prstGeom prst="rect">
            <a:avLst/>
          </a:prstGeom>
          <a:noFill/>
          <a:ln w="9525">
            <a:noFill/>
          </a:ln>
        </p:spPr>
      </p:pic>
      <p:sp>
        <p:nvSpPr>
          <p:cNvPr id="10" name="Rectangle 9"/>
          <p:cNvSpPr/>
          <p:nvPr/>
        </p:nvSpPr>
        <p:spPr>
          <a:xfrm>
            <a:off x="8721348" y="3167088"/>
            <a:ext cx="1468672" cy="461665"/>
          </a:xfrm>
          <a:prstGeom prst="rect">
            <a:avLst/>
          </a:prstGeom>
        </p:spPr>
        <p:txBody>
          <a:bodyPr wrap="none">
            <a:spAutoFit/>
          </a:bodyPr>
          <a:lstStyle/>
          <a:p>
            <a:r>
              <a:rPr lang="en-US" sz="2400" dirty="0">
                <a:solidFill>
                  <a:srgbClr val="202124"/>
                </a:solidFill>
                <a:latin typeface="Times New Roman" panose="02020603050405020304" pitchFamily="18" charset="0"/>
                <a:ea typeface="Roboto" panose="02000000000000000000"/>
                <a:cs typeface="Times New Roman" panose="02020603050405020304" pitchFamily="18" charset="0"/>
                <a:sym typeface="Roboto" panose="02000000000000000000"/>
              </a:rPr>
              <a:t>MPU6050</a:t>
            </a:r>
          </a:p>
        </p:txBody>
      </p:sp>
      <p:pic>
        <p:nvPicPr>
          <p:cNvPr id="11" name="Picture 10"/>
          <p:cNvPicPr/>
          <p:nvPr/>
        </p:nvPicPr>
        <p:blipFill>
          <a:blip r:embed="rId5"/>
          <a:stretch>
            <a:fillRect/>
          </a:stretch>
        </p:blipFill>
        <p:spPr>
          <a:xfrm>
            <a:off x="2317532" y="3692398"/>
            <a:ext cx="2497578" cy="2363612"/>
          </a:xfrm>
          <a:prstGeom prst="rect">
            <a:avLst/>
          </a:prstGeom>
          <a:noFill/>
          <a:ln w="9525">
            <a:noFill/>
          </a:ln>
        </p:spPr>
      </p:pic>
      <p:sp>
        <p:nvSpPr>
          <p:cNvPr id="12" name="Rectangle 11"/>
          <p:cNvSpPr/>
          <p:nvPr/>
        </p:nvSpPr>
        <p:spPr>
          <a:xfrm>
            <a:off x="1922281" y="6142457"/>
            <a:ext cx="3288080" cy="461665"/>
          </a:xfrm>
          <a:prstGeom prst="rect">
            <a:avLst/>
          </a:prstGeom>
        </p:spPr>
        <p:txBody>
          <a:bodyPr wrap="none">
            <a:spAutoFit/>
          </a:bodyPr>
          <a:lstStyle/>
          <a:p>
            <a:r>
              <a:rPr lang="en-US" sz="2400" dirty="0">
                <a:latin typeface="Times New Roman" panose="02020603050405020304" pitchFamily="18" charset="0"/>
                <a:cs typeface="Times New Roman" panose="02020603050405020304" pitchFamily="18" charset="0"/>
              </a:rPr>
              <a:t>L298N DC Motor Driver</a:t>
            </a:r>
          </a:p>
        </p:txBody>
      </p:sp>
      <p:sp>
        <p:nvSpPr>
          <p:cNvPr id="14" name="Rectangle 13"/>
          <p:cNvSpPr/>
          <p:nvPr/>
        </p:nvSpPr>
        <p:spPr>
          <a:xfrm>
            <a:off x="5800676" y="6142457"/>
            <a:ext cx="4191340" cy="461665"/>
          </a:xfrm>
          <a:prstGeom prst="rect">
            <a:avLst/>
          </a:prstGeom>
        </p:spPr>
        <p:txBody>
          <a:bodyPr wrap="none">
            <a:spAutoFit/>
          </a:bodyPr>
          <a:lstStyle/>
          <a:p>
            <a:pPr lvl="0">
              <a:spcBef>
                <a:spcPts val="1200"/>
              </a:spcBef>
            </a:pPr>
            <a:r>
              <a:rPr lang="vi-VN" sz="2400" dirty="0">
                <a:latin typeface="Times New Roman" panose="02020603050405020304" pitchFamily="18" charset="0"/>
                <a:ea typeface="Roboto" panose="02000000000000000000"/>
                <a:cs typeface="Times New Roman" panose="02020603050405020304" pitchFamily="18" charset="0"/>
                <a:sym typeface="Roboto" panose="02000000000000000000"/>
              </a:rPr>
              <a:t>Vi điều khiển </a:t>
            </a:r>
            <a:r>
              <a:rPr lang="vi-VN" sz="2400" dirty="0" smtClean="0">
                <a:latin typeface="Times New Roman" panose="02020603050405020304" pitchFamily="18" charset="0"/>
                <a:ea typeface="Roboto" panose="02000000000000000000"/>
                <a:cs typeface="Times New Roman" panose="02020603050405020304" pitchFamily="18" charset="0"/>
                <a:sym typeface="Roboto" panose="02000000000000000000"/>
              </a:rPr>
              <a:t>STM32F1</a:t>
            </a:r>
            <a:r>
              <a:rPr lang="en-US" sz="2400" dirty="0" smtClean="0">
                <a:latin typeface="Times New Roman" panose="02020603050405020304" pitchFamily="18" charset="0"/>
                <a:ea typeface="Roboto" panose="02000000000000000000"/>
                <a:cs typeface="Times New Roman" panose="02020603050405020304" pitchFamily="18" charset="0"/>
                <a:sym typeface="Roboto" panose="02000000000000000000"/>
              </a:rPr>
              <a:t>03C8T6</a:t>
            </a:r>
            <a:endParaRPr lang="en-US" sz="2400" dirty="0">
              <a:latin typeface="Times New Roman" panose="02020603050405020304" pitchFamily="18" charset="0"/>
              <a:ea typeface="Roboto" panose="02000000000000000000"/>
              <a:cs typeface="Times New Roman" panose="02020603050405020304" pitchFamily="18" charset="0"/>
              <a:sym typeface="Roboto" panose="02000000000000000000"/>
            </a:endParaRPr>
          </a:p>
        </p:txBody>
      </p:sp>
      <p:pic>
        <p:nvPicPr>
          <p:cNvPr id="1026" name="Picture 2" descr="Chíp vi điều khiển : STM32F103C8T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714540" y="3713679"/>
            <a:ext cx="2363612" cy="2363612"/>
          </a:xfrm>
          <a:prstGeom prst="rect">
            <a:avLst/>
          </a:prstGeom>
          <a:noFill/>
          <a:extLst>
            <a:ext uri="{909E8E84-426E-40DD-AFC4-6F175D3DCCD1}">
              <a14:hiddenFill xmlns:a14="http://schemas.microsoft.com/office/drawing/2010/main">
                <a:solidFill>
                  <a:srgbClr val="FFFFFF"/>
                </a:solidFill>
              </a14:hiddenFill>
            </a:ext>
          </a:extLst>
        </p:spPr>
      </p:pic>
      <p:sp>
        <p:nvSpPr>
          <p:cNvPr id="3" name="Slide Number Placeholder 2"/>
          <p:cNvSpPr>
            <a:spLocks noGrp="1"/>
          </p:cNvSpPr>
          <p:nvPr>
            <p:ph type="sldNum" sz="quarter" idx="12"/>
          </p:nvPr>
        </p:nvSpPr>
        <p:spPr/>
        <p:txBody>
          <a:bodyPr/>
          <a:lstStyle/>
          <a:p>
            <a:fld id="{6D22F896-40B5-4ADD-8801-0D06FADFA095}" type="slidenum">
              <a:rPr lang="en-US" smtClean="0"/>
              <a:t>6</a:t>
            </a:fld>
            <a:endParaRPr lang="en-US" dirty="0"/>
          </a:p>
        </p:txBody>
      </p:sp>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466533" y="232438"/>
            <a:ext cx="6895147" cy="1017242"/>
          </a:xfrm>
        </p:spPr>
        <p:txBody>
          <a:bodyPr/>
          <a:lstStyle/>
          <a:p>
            <a:r>
              <a:rPr lang="en-US" b="1" dirty="0" err="1"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Sơ</a:t>
            </a:r>
            <a:r>
              <a:rPr lang="en-US"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đồ</a:t>
            </a:r>
            <a:r>
              <a:rPr lang="en-US"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khối</a:t>
            </a:r>
            <a:r>
              <a:rPr lang="en-US"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phần</a:t>
            </a:r>
            <a:r>
              <a:rPr lang="en-US"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 </a:t>
            </a:r>
            <a:r>
              <a:rPr lang="en-US" b="1" dirty="0" err="1">
                <a:solidFill>
                  <a:srgbClr val="002060"/>
                </a:solidFill>
                <a:latin typeface="Times New Roman" panose="02020603050405020304" pitchFamily="18" charset="0"/>
                <a:ea typeface="Calibri" panose="020F0502020204030204" pitchFamily="34" charset="0"/>
                <a:cs typeface="Times New Roman" panose="02020603050405020304" pitchFamily="18" charset="0"/>
              </a:rPr>
              <a:t>cứng</a:t>
            </a:r>
            <a:endParaRPr lang="en-US" b="1" dirty="0">
              <a:solidFill>
                <a:srgbClr val="002060"/>
              </a:solidFill>
              <a:latin typeface="Times New Roman" panose="02020603050405020304" pitchFamily="18" charset="0"/>
              <a:cs typeface="Times New Roman" panose="02020603050405020304" pitchFamily="18" charset="0"/>
            </a:endParaRPr>
          </a:p>
        </p:txBody>
      </p:sp>
      <p:pic>
        <p:nvPicPr>
          <p:cNvPr id="4" name="Content Placeholder 3"/>
          <p:cNvPicPr>
            <a:picLocks noGrp="1" noChangeAspect="1"/>
          </p:cNvPicPr>
          <p:nvPr>
            <p:ph idx="1"/>
          </p:nvPr>
        </p:nvPicPr>
        <p:blipFill>
          <a:blip r:embed="rId2"/>
          <a:stretch>
            <a:fillRect/>
          </a:stretch>
        </p:blipFill>
        <p:spPr>
          <a:xfrm>
            <a:off x="1931901" y="1249680"/>
            <a:ext cx="8024899" cy="4690883"/>
          </a:xfrm>
          <a:prstGeom prst="rect">
            <a:avLst/>
          </a:prstGeom>
          <a:solidFill>
            <a:schemeClr val="tx1">
              <a:lumMod val="20000"/>
              <a:lumOff val="80000"/>
            </a:schemeClr>
          </a:solidFill>
        </p:spPr>
      </p:pic>
      <p:sp>
        <p:nvSpPr>
          <p:cNvPr id="3" name="Slide Number Placeholder 2"/>
          <p:cNvSpPr>
            <a:spLocks noGrp="1"/>
          </p:cNvSpPr>
          <p:nvPr>
            <p:ph type="sldNum" sz="quarter" idx="12"/>
          </p:nvPr>
        </p:nvSpPr>
        <p:spPr/>
        <p:txBody>
          <a:bodyPr/>
          <a:lstStyle/>
          <a:p>
            <a:fld id="{6D22F896-40B5-4ADD-8801-0D06FADFA095}" type="slidenum">
              <a:rPr lang="en-US" smtClean="0"/>
              <a:t>7</a:t>
            </a:fld>
            <a:endParaRPr lang="en-US" dirty="0"/>
          </a:p>
        </p:txBody>
      </p:sp>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1203961" y="0"/>
            <a:ext cx="9941559" cy="896787"/>
          </a:xfrm>
        </p:spPr>
        <p:txBody>
          <a:bodyPr>
            <a:normAutofit fontScale="90000"/>
          </a:bodyPr>
          <a:lstStyle/>
          <a:p>
            <a:r>
              <a:rPr lang="en-US" sz="3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3. Thuật toán Fuzzy logic cho </a:t>
            </a:r>
            <a:r>
              <a:rPr lang="en-US" sz="3400"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hệ </a:t>
            </a:r>
            <a:r>
              <a:rPr lang="en-US" sz="3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thống</a:t>
            </a:r>
            <a:endParaRPr lang="en-US" sz="3400" b="1" dirty="0">
              <a:solidFill>
                <a:srgbClr val="002060"/>
              </a:solidFill>
              <a:latin typeface="Times New Roman" panose="02020603050405020304" pitchFamily="18" charset="0"/>
              <a:cs typeface="Times New Roman" panose="02020603050405020304" pitchFamily="18" charset="0"/>
            </a:endParaRPr>
          </a:p>
        </p:txBody>
      </p:sp>
      <p:pic>
        <p:nvPicPr>
          <p:cNvPr id="4" name="Picture 3"/>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44245" y="896787"/>
            <a:ext cx="2883535" cy="4410710"/>
          </a:xfrm>
          <a:prstGeom prst="rect">
            <a:avLst/>
          </a:prstGeom>
        </p:spPr>
      </p:pic>
      <p:sp>
        <p:nvSpPr>
          <p:cNvPr id="5" name="Rectangle 4"/>
          <p:cNvSpPr/>
          <p:nvPr/>
        </p:nvSpPr>
        <p:spPr>
          <a:xfrm>
            <a:off x="4061460" y="896786"/>
            <a:ext cx="5763260" cy="4823293"/>
          </a:xfrm>
          <a:prstGeom prst="rect">
            <a:avLst/>
          </a:prstGeom>
        </p:spPr>
        <p:txBody>
          <a:bodyPr wrap="square">
            <a:noAutofit/>
          </a:bodyPr>
          <a:lstStyle/>
          <a:p>
            <a:pPr lvl="0" algn="just">
              <a:lnSpc>
                <a:spcPct val="115000"/>
              </a:lnSpc>
            </a:pPr>
            <a:r>
              <a:rPr lang="vi-VN" sz="2000" b="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Các </a:t>
            </a:r>
            <a:r>
              <a:rPr lang="vi-VN" sz="2000"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biến vào/ ra của bộ điều khiển:</a:t>
            </a:r>
          </a:p>
          <a:p>
            <a:pPr marL="457200" lvl="0" indent="-311150" algn="just">
              <a:lnSpc>
                <a:spcPct val="115000"/>
              </a:lnSpc>
              <a:buSzPts val="1300"/>
              <a:buFont typeface="Roboto" panose="02000000000000000000"/>
              <a:buChar char="-"/>
            </a:pP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2 biến vào:</a:t>
            </a:r>
          </a:p>
          <a:p>
            <a:pPr marL="457200" lvl="0" indent="-311150" algn="just">
              <a:lnSpc>
                <a:spcPct val="115000"/>
              </a:lnSpc>
              <a:buSzPts val="1300"/>
              <a:buFont typeface="Roboto" panose="02000000000000000000"/>
              <a:buChar char="+"/>
            </a:pP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theta: góc nghiêng của robot so với vị trí thẳng đứng ban đầu (deg)</a:t>
            </a:r>
          </a:p>
          <a:p>
            <a:pPr marL="457200" lvl="0" indent="-311150" algn="just">
              <a:lnSpc>
                <a:spcPct val="115000"/>
              </a:lnSpc>
              <a:buSzPts val="1300"/>
              <a:buFont typeface="Roboto" panose="02000000000000000000"/>
              <a:buChar char="+"/>
            </a:pP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thetadot: vận tốc góc (deg/s)</a:t>
            </a:r>
          </a:p>
          <a:p>
            <a:pPr marL="457200" lvl="0" indent="-311150" algn="just">
              <a:lnSpc>
                <a:spcPct val="115000"/>
              </a:lnSpc>
              <a:buSzPts val="1300"/>
              <a:buFont typeface="Roboto" panose="02000000000000000000"/>
              <a:buChar char="-"/>
            </a:pP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Biến ra:</a:t>
            </a:r>
          </a:p>
          <a:p>
            <a:pPr marL="457200" lvl="0" indent="-311150" algn="just">
              <a:lnSpc>
                <a:spcPct val="115000"/>
              </a:lnSpc>
              <a:buSzPts val="1300"/>
              <a:buFont typeface="Roboto" panose="02000000000000000000"/>
              <a:buChar char="+"/>
            </a:pP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u</a:t>
            </a:r>
            <a:r>
              <a:rPr lang="en-US"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k</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xung </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PWM cấp cho động cơ.</a:t>
            </a:r>
          </a:p>
          <a:p>
            <a:pPr lvl="0" algn="just">
              <a:lnSpc>
                <a:spcPct val="115000"/>
              </a:lnSpc>
            </a:pPr>
            <a:r>
              <a:rPr lang="vi-VN" sz="2000" b="1"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Chuẩn </a:t>
            </a:r>
            <a:r>
              <a:rPr lang="vi-VN" sz="2000" b="1"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hóa các biến vào/ra của BĐK mờ:</a:t>
            </a:r>
          </a:p>
          <a:p>
            <a:pPr marL="457200" lvl="0" indent="-311150" algn="just">
              <a:lnSpc>
                <a:spcPct val="115000"/>
              </a:lnSpc>
              <a:buSzPts val="1300"/>
              <a:buFont typeface="Roboto" panose="02000000000000000000"/>
              <a:buChar char="-"/>
            </a:pP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Góc nghiêng </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a:t>
            </a: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9</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a:t>
            </a:r>
            <a:r>
              <a:rPr lang="el-GR"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ϴ ≤ </a:t>
            </a: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9</a:t>
            </a:r>
            <a:r>
              <a:rPr lang="el-GR"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a:t>
            </a:r>
            <a:r>
              <a:rPr lang="el-GR"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deg):  </a:t>
            </a: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K1 = </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1/</a:t>
            </a: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9</a:t>
            </a:r>
            <a:endPar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endParaRPr>
          </a:p>
          <a:p>
            <a:pPr marL="457200" lvl="0" indent="-311150" algn="just">
              <a:lnSpc>
                <a:spcPct val="115000"/>
              </a:lnSpc>
              <a:buSzPts val="1300"/>
              <a:buFont typeface="Roboto" panose="02000000000000000000"/>
              <a:buChar char="-"/>
            </a:pP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Vận tốc góc nghiêng </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a:t>
            </a: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10</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0 </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a:t>
            </a:r>
            <a:r>
              <a:rPr lang="el-GR"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ϴ_</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dot  </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a:t>
            </a: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10</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0 </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(deg/s): </a:t>
            </a: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K2 </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1/</a:t>
            </a: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10</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0</a:t>
            </a:r>
            <a:endPar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endParaRPr>
          </a:p>
          <a:p>
            <a:pPr marL="457200" indent="-311150" algn="just">
              <a:lnSpc>
                <a:spcPct val="115000"/>
              </a:lnSpc>
              <a:buSzPts val="1300"/>
              <a:buFont typeface="Roboto" panose="02000000000000000000"/>
              <a:buChar char="-"/>
            </a:pP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Biến ra: </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a:t>
            </a:r>
            <a:r>
              <a:rPr lang="en-US"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31</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99 ≤ u ≤ </a:t>
            </a:r>
            <a:r>
              <a:rPr lang="en-US"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31</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99: </a:t>
            </a: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Ku </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a:t>
            </a:r>
            <a:r>
              <a:rPr lang="en-US"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31</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99</a:t>
            </a:r>
            <a:endPar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endParaRPr>
          </a:p>
          <a:p>
            <a:pPr marL="146050" lvl="0" algn="just">
              <a:lnSpc>
                <a:spcPct val="115000"/>
              </a:lnSpc>
              <a:buSzPts val="1300"/>
            </a:pP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Wingdings" panose="05000000000000000000" pitchFamily="2" charset="2"/>
              </a:rPr>
              <a:t>	 </a:t>
            </a:r>
            <a:r>
              <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Duty </a:t>
            </a:r>
            <a:r>
              <a:rPr lang="vi-VN"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Cycle</a:t>
            </a:r>
            <a:r>
              <a:rPr lang="en-US"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a:t>
            </a:r>
            <a:r>
              <a:rPr lang="en-US" sz="2000" dirty="0" smtClean="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rPr>
              <a:t>= u/Ku.</a:t>
            </a:r>
            <a:endPar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endParaRPr>
          </a:p>
          <a:p>
            <a:pPr marL="457200" lvl="0" indent="-311150" algn="just">
              <a:lnSpc>
                <a:spcPct val="115000"/>
              </a:lnSpc>
              <a:buSzPts val="1300"/>
              <a:buFont typeface="Roboto" panose="02000000000000000000"/>
              <a:buChar char="-"/>
            </a:pPr>
            <a:endParaRPr lang="vi-VN" sz="2000" dirty="0">
              <a:solidFill>
                <a:schemeClr val="bg2">
                  <a:lumMod val="50000"/>
                </a:schemeClr>
              </a:solidFill>
              <a:latin typeface="Times New Roman" panose="02020603050405020304" pitchFamily="18" charset="0"/>
              <a:ea typeface="Calibri" panose="020F0502020204030204" pitchFamily="34" charset="0"/>
              <a:cs typeface="Times New Roman" panose="02020603050405020304" pitchFamily="18" charset="0"/>
              <a:sym typeface="Roboto" panose="02000000000000000000"/>
            </a:endParaRPr>
          </a:p>
        </p:txBody>
      </p:sp>
      <p:sp>
        <p:nvSpPr>
          <p:cNvPr id="3" name="Slide Number Placeholder 2"/>
          <p:cNvSpPr>
            <a:spLocks noGrp="1"/>
          </p:cNvSpPr>
          <p:nvPr>
            <p:ph type="sldNum" sz="quarter" idx="12"/>
          </p:nvPr>
        </p:nvSpPr>
        <p:spPr/>
        <p:txBody>
          <a:bodyPr/>
          <a:lstStyle/>
          <a:p>
            <a:fld id="{6D22F896-40B5-4ADD-8801-0D06FADFA095}" type="slidenum">
              <a:rPr lang="en-US" smtClean="0"/>
              <a:t>8</a:t>
            </a:fld>
            <a:endParaRPr lang="en-US" dirty="0"/>
          </a:p>
        </p:txBody>
      </p:sp>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7"/>
          <p:cNvSpPr txBox="1"/>
          <p:nvPr/>
        </p:nvSpPr>
        <p:spPr>
          <a:xfrm>
            <a:off x="1203961" y="1339005"/>
            <a:ext cx="4499885" cy="1292662"/>
          </a:xfrm>
          <a:prstGeom prst="rect">
            <a:avLst/>
          </a:prstGeom>
          <a:noFill/>
        </p:spPr>
        <p:txBody>
          <a:bodyPr wrap="square" rtlCol="0">
            <a:sp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1pPr>
            <a:lvl2pPr marR="0" lvl="1"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2pPr>
            <a:lvl3pPr marR="0" lvl="2"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3pPr>
            <a:lvl4pPr marR="0" lvl="3"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4pPr>
            <a:lvl5pPr marR="0" lvl="4"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5pPr>
            <a:lvl6pPr marR="0" lvl="5"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6pPr>
            <a:lvl7pPr marR="0" lvl="6"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7pPr>
            <a:lvl8pPr marR="0" lvl="7"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8pPr>
            <a:lvl9pPr marR="0" lvl="8" algn="l" rtl="0">
              <a:lnSpc>
                <a:spcPct val="100000"/>
              </a:lnSpc>
              <a:spcBef>
                <a:spcPts val="0"/>
              </a:spcBef>
              <a:spcAft>
                <a:spcPts val="0"/>
              </a:spcAft>
              <a:buClr>
                <a:srgbClr val="000000"/>
              </a:buClr>
              <a:buFont typeface="Arial" panose="020B0604020202020204"/>
              <a:defRPr sz="1400" b="0" i="0" u="none" strike="noStrike" cap="none">
                <a:solidFill>
                  <a:srgbClr val="000000"/>
                </a:solidFill>
                <a:latin typeface="Arial" panose="020B0604020202020204"/>
                <a:ea typeface="Arial" panose="020B0604020202020204"/>
                <a:cs typeface="Arial" panose="020B0604020202020204"/>
                <a:sym typeface="Arial" panose="020B0604020202020204"/>
              </a:defRPr>
            </a:lvl9pPr>
          </a:lstStyle>
          <a:p>
            <a:pPr algn="just"/>
            <a:r>
              <a:rPr lang="en-US" sz="2600" dirty="0">
                <a:solidFill>
                  <a:schemeClr val="bg2">
                    <a:lumMod val="50000"/>
                  </a:schemeClr>
                </a:solidFill>
                <a:latin typeface="Times New Roman" panose="02020603050405020304" pitchFamily="18" charset="0"/>
                <a:cs typeface="Times New Roman" panose="02020603050405020304" pitchFamily="18" charset="0"/>
              </a:rPr>
              <a:t>Các hệ số </a:t>
            </a:r>
            <a:r>
              <a:rPr lang="en-US" sz="2600" b="1" dirty="0">
                <a:solidFill>
                  <a:schemeClr val="bg2">
                    <a:lumMod val="50000"/>
                  </a:schemeClr>
                </a:solidFill>
                <a:latin typeface="Times New Roman" panose="02020603050405020304" pitchFamily="18" charset="0"/>
                <a:cs typeface="Times New Roman" panose="02020603050405020304" pitchFamily="18" charset="0"/>
              </a:rPr>
              <a:t>c1, c2, c3, </a:t>
            </a:r>
            <a:r>
              <a:rPr lang="en-US" sz="2600" b="1" dirty="0" smtClean="0">
                <a:solidFill>
                  <a:schemeClr val="bg2">
                    <a:lumMod val="50000"/>
                  </a:schemeClr>
                </a:solidFill>
                <a:latin typeface="Times New Roman" panose="02020603050405020304" pitchFamily="18" charset="0"/>
                <a:cs typeface="Times New Roman" panose="02020603050405020304" pitchFamily="18" charset="0"/>
              </a:rPr>
              <a:t>d1, d2, d3 </a:t>
            </a:r>
            <a:r>
              <a:rPr lang="en-US" sz="2600" dirty="0">
                <a:solidFill>
                  <a:schemeClr val="bg2">
                    <a:lumMod val="50000"/>
                  </a:schemeClr>
                </a:solidFill>
                <a:latin typeface="Times New Roman" panose="02020603050405020304" pitchFamily="18" charset="0"/>
                <a:cs typeface="Times New Roman" panose="02020603050405020304" pitchFamily="18" charset="0"/>
              </a:rPr>
              <a:t>và </a:t>
            </a:r>
            <a:r>
              <a:rPr lang="en-US" sz="2600" b="1" dirty="0" smtClean="0">
                <a:solidFill>
                  <a:schemeClr val="bg2">
                    <a:lumMod val="50000"/>
                  </a:schemeClr>
                </a:solidFill>
                <a:latin typeface="Times New Roman" panose="02020603050405020304" pitchFamily="18" charset="0"/>
                <a:cs typeface="Times New Roman" panose="02020603050405020304" pitchFamily="18" charset="0"/>
              </a:rPr>
              <a:t>uS, uM, uB  </a:t>
            </a:r>
            <a:r>
              <a:rPr lang="en-US" sz="2600" dirty="0">
                <a:solidFill>
                  <a:schemeClr val="bg2">
                    <a:lumMod val="50000"/>
                  </a:schemeClr>
                </a:solidFill>
                <a:latin typeface="Times New Roman" panose="02020603050405020304" pitchFamily="18" charset="0"/>
                <a:cs typeface="Times New Roman" panose="02020603050405020304" pitchFamily="18" charset="0"/>
              </a:rPr>
              <a:t>được chỉnh định bằng thực nghiệm</a:t>
            </a:r>
          </a:p>
        </p:txBody>
      </p:sp>
      <p:sp>
        <p:nvSpPr>
          <p:cNvPr id="3" name="Slide Number Placeholder 2"/>
          <p:cNvSpPr>
            <a:spLocks noGrp="1"/>
          </p:cNvSpPr>
          <p:nvPr>
            <p:ph type="sldNum" sz="quarter" idx="12"/>
          </p:nvPr>
        </p:nvSpPr>
        <p:spPr>
          <a:xfrm>
            <a:off x="10725185" y="6306207"/>
            <a:ext cx="771089" cy="365125"/>
          </a:xfrm>
        </p:spPr>
        <p:txBody>
          <a:bodyPr/>
          <a:lstStyle/>
          <a:p>
            <a:fld id="{6D22F896-40B5-4ADD-8801-0D06FADFA095}" type="slidenum">
              <a:rPr lang="en-US" smtClean="0"/>
              <a:t>9</a:t>
            </a:fld>
            <a:endParaRPr lang="en-US" dirty="0"/>
          </a:p>
        </p:txBody>
      </p:sp>
      <p:sp>
        <p:nvSpPr>
          <p:cNvPr id="9" name="Title 1"/>
          <p:cNvSpPr>
            <a:spLocks noGrp="1"/>
          </p:cNvSpPr>
          <p:nvPr>
            <p:ph type="title"/>
          </p:nvPr>
        </p:nvSpPr>
        <p:spPr>
          <a:xfrm>
            <a:off x="1203961" y="0"/>
            <a:ext cx="9941559" cy="896787"/>
          </a:xfrm>
        </p:spPr>
        <p:txBody>
          <a:bodyPr>
            <a:normAutofit fontScale="90000"/>
          </a:bodyPr>
          <a:lstStyle/>
          <a:p>
            <a:r>
              <a:rPr lang="en-US" sz="3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3. Thuật toán Fuzzy logic cho </a:t>
            </a:r>
            <a:r>
              <a:rPr lang="en-US" sz="3400" b="1" dirty="0" smtClean="0">
                <a:solidFill>
                  <a:srgbClr val="002060"/>
                </a:solidFill>
                <a:latin typeface="Times New Roman" panose="02020603050405020304" pitchFamily="18" charset="0"/>
                <a:ea typeface="Calibri" panose="020F0502020204030204" pitchFamily="34" charset="0"/>
                <a:cs typeface="Times New Roman" panose="02020603050405020304" pitchFamily="18" charset="0"/>
              </a:rPr>
              <a:t>hệ </a:t>
            </a:r>
            <a:r>
              <a:rPr lang="en-US" sz="3400" b="1" dirty="0">
                <a:solidFill>
                  <a:srgbClr val="002060"/>
                </a:solidFill>
                <a:latin typeface="Times New Roman" panose="02020603050405020304" pitchFamily="18" charset="0"/>
                <a:ea typeface="Calibri" panose="020F0502020204030204" pitchFamily="34" charset="0"/>
                <a:cs typeface="Times New Roman" panose="02020603050405020304" pitchFamily="18" charset="0"/>
              </a:rPr>
              <a:t>thống</a:t>
            </a:r>
            <a:endParaRPr lang="en-US" sz="3400" b="1" dirty="0">
              <a:solidFill>
                <a:srgbClr val="002060"/>
              </a:solidFill>
              <a:latin typeface="Times New Roman" panose="02020603050405020304" pitchFamily="18" charset="0"/>
              <a:cs typeface="Times New Roman" panose="02020603050405020304" pitchFamily="18" charset="0"/>
            </a:endParaRPr>
          </a:p>
        </p:txBody>
      </p:sp>
      <p:pic>
        <p:nvPicPr>
          <p:cNvPr id="10" name="Picture 9"/>
          <p:cNvPicPr>
            <a:picLocks noChangeAspect="1"/>
          </p:cNvPicPr>
          <p:nvPr/>
        </p:nvPicPr>
        <p:blipFill>
          <a:blip r:embed="rId2"/>
          <a:stretch>
            <a:fillRect/>
          </a:stretch>
        </p:blipFill>
        <p:spPr>
          <a:xfrm>
            <a:off x="5983273" y="789381"/>
            <a:ext cx="5233574" cy="5699389"/>
          </a:xfrm>
          <a:prstGeom prst="rect">
            <a:avLst/>
          </a:prstGeom>
        </p:spPr>
      </p:pic>
    </p:spTree>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Circuit">
  <a:themeElements>
    <a:clrScheme name="Circuit">
      <a:dk1>
        <a:sysClr val="windowText" lastClr="000000"/>
      </a:dk1>
      <a:lt1>
        <a:sysClr val="window" lastClr="FFFFFF"/>
      </a:lt1>
      <a:dk2>
        <a:srgbClr val="134770"/>
      </a:dk2>
      <a:lt2>
        <a:srgbClr val="82FFFF"/>
      </a:lt2>
      <a:accent1>
        <a:srgbClr val="9ACD4C"/>
      </a:accent1>
      <a:accent2>
        <a:srgbClr val="FAA93A"/>
      </a:accent2>
      <a:accent3>
        <a:srgbClr val="D35940"/>
      </a:accent3>
      <a:accent4>
        <a:srgbClr val="B258D3"/>
      </a:accent4>
      <a:accent5>
        <a:srgbClr val="63A0CC"/>
      </a:accent5>
      <a:accent6>
        <a:srgbClr val="8AC4A7"/>
      </a:accent6>
      <a:hlink>
        <a:srgbClr val="B8FA56"/>
      </a:hlink>
      <a:folHlink>
        <a:srgbClr val="7AF8CC"/>
      </a:folHlink>
    </a:clrScheme>
    <a:fontScheme name="Circuit">
      <a:majorFont>
        <a:latin typeface="Tw Cen M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Tw Cen MT"/>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Circuit">
      <a:fillStyleLst>
        <a:solidFill>
          <a:schemeClr val="phClr"/>
        </a:solidFill>
        <a:gradFill rotWithShape="1">
          <a:gsLst>
            <a:gs pos="0">
              <a:schemeClr val="phClr">
                <a:tint val="58000"/>
                <a:satMod val="108000"/>
                <a:lumMod val="110000"/>
              </a:schemeClr>
            </a:gs>
            <a:gs pos="100000">
              <a:schemeClr val="phClr">
                <a:tint val="81000"/>
                <a:satMod val="109000"/>
                <a:lumMod val="105000"/>
              </a:schemeClr>
            </a:gs>
          </a:gsLst>
          <a:lin ang="5040000" scaled="0"/>
        </a:gradFill>
        <a:gradFill rotWithShape="1">
          <a:gsLst>
            <a:gs pos="0">
              <a:schemeClr val="phClr">
                <a:tint val="94000"/>
                <a:satMod val="105000"/>
                <a:lumMod val="102000"/>
              </a:schemeClr>
            </a:gs>
            <a:gs pos="100000">
              <a:schemeClr val="phClr">
                <a:shade val="74000"/>
                <a:satMod val="128000"/>
                <a:lumMod val="100000"/>
              </a:schemeClr>
            </a:gs>
          </a:gsLst>
          <a:lin ang="5400000" scaled="0"/>
        </a:gradFill>
      </a:fillStyleLst>
      <a:lnStyleLst>
        <a:ln w="9525" cap="flat" cmpd="sng" algn="ctr">
          <a:solidFill>
            <a:schemeClr val="phClr"/>
          </a:solidFill>
          <a:prstDash val="solid"/>
        </a:ln>
        <a:ln w="15875" cap="flat" cmpd="sng" algn="ctr">
          <a:solidFill>
            <a:schemeClr val="phClr"/>
          </a:solidFill>
          <a:prstDash val="solid"/>
        </a:ln>
        <a:ln w="22225" cap="flat" cmpd="sng" algn="ctr">
          <a:solidFill>
            <a:schemeClr val="phClr"/>
          </a:solidFill>
          <a:prstDash val="solid"/>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gradFill rotWithShape="1">
          <a:gsLst>
            <a:gs pos="0">
              <a:schemeClr val="phClr">
                <a:tint val="98000"/>
                <a:hueMod val="94000"/>
                <a:satMod val="148000"/>
                <a:lumMod val="150000"/>
              </a:schemeClr>
            </a:gs>
            <a:gs pos="100000">
              <a:schemeClr val="phClr">
                <a:shade val="92000"/>
                <a:hueMod val="104000"/>
                <a:satMod val="140000"/>
                <a:lumMod val="68000"/>
              </a:schemeClr>
            </a:gs>
          </a:gsLst>
          <a:lin ang="5040000" scaled="0"/>
        </a:gradFill>
        <a:blipFill>
          <a:blip xmlns:r="http://schemas.openxmlformats.org/officeDocument/2006/relationships" r:embed="rId1">
            <a:duotone>
              <a:schemeClr val="phClr">
                <a:shade val="88000"/>
                <a:hueMod val="106000"/>
                <a:satMod val="140000"/>
                <a:lumMod val="54000"/>
              </a:schemeClr>
              <a:schemeClr val="phClr">
                <a:tint val="98000"/>
                <a:hueMod val="90000"/>
                <a:satMod val="150000"/>
                <a:lumMod val="160000"/>
              </a:schemeClr>
            </a:duotone>
          </a:blip>
          <a:stretch>
            <a:fillRect/>
          </a:stretch>
        </a:blip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TM04033919[[fn=Circuit]]</Template>
  <TotalTime>7</TotalTime>
  <Words>627</Words>
  <Application>Microsoft Office PowerPoint</Application>
  <PresentationFormat>Widescreen</PresentationFormat>
  <Paragraphs>79</Paragraphs>
  <Slides>17</Slides>
  <Notes>0</Notes>
  <HiddenSlides>0</HiddenSlides>
  <MMClips>2</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17</vt:i4>
      </vt:variant>
    </vt:vector>
  </HeadingPairs>
  <TitlesOfParts>
    <vt:vector size="25" baseType="lpstr">
      <vt:lpstr>Arial</vt:lpstr>
      <vt:lpstr>Calibri</vt:lpstr>
      <vt:lpstr>Roboto</vt:lpstr>
      <vt:lpstr>Times New Roman</vt:lpstr>
      <vt:lpstr>Trebuchet MS</vt:lpstr>
      <vt:lpstr>Tw Cen MT</vt:lpstr>
      <vt:lpstr>Wingdings</vt:lpstr>
      <vt:lpstr>Circuit</vt:lpstr>
      <vt:lpstr>BÁO CÁO BÀI TẬP LỚN MÔN NHẬP MÔN ĐIỀU KHIỂN THÔNG MINH </vt:lpstr>
      <vt:lpstr>Nội Dung</vt:lpstr>
      <vt:lpstr>1. Giới thiệu tổng quan</vt:lpstr>
      <vt:lpstr>2. Thiết kế phần cứng</vt:lpstr>
      <vt:lpstr>2. Thiết kế phần cứng</vt:lpstr>
      <vt:lpstr>2. Thiết kế phần cứng</vt:lpstr>
      <vt:lpstr>Sơ đồ khối phần cứng</vt:lpstr>
      <vt:lpstr>3. Thuật toán Fuzzy logic cho hệ thống</vt:lpstr>
      <vt:lpstr>3. Thuật toán Fuzzy logic cho hệ thống</vt:lpstr>
      <vt:lpstr>3. Thuật toán Fuzzy logic cho hệ thống</vt:lpstr>
      <vt:lpstr>3. Thuật toán Fuzzy logic cho hệ thống</vt:lpstr>
      <vt:lpstr>4. Phát triển phần mềm</vt:lpstr>
      <vt:lpstr>4. Phát triển phần mềm</vt:lpstr>
      <vt:lpstr>5. Kết quả thực hiện</vt:lpstr>
      <vt:lpstr>6. Kết luận và hướng phát triển</vt:lpstr>
      <vt:lpstr>Tài liệu tham khảo</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BÁO CÁO BÀI TẬP LỚN MÔN NHẬP MÔN ĐIỀU KHIỂN THÔNG MINH</dc:title>
  <dc:creator>This PC</dc:creator>
  <cp:lastModifiedBy>Le Huu Phuc</cp:lastModifiedBy>
  <cp:revision>19</cp:revision>
  <dcterms:created xsi:type="dcterms:W3CDTF">2024-05-05T09:56:00Z</dcterms:created>
  <dcterms:modified xsi:type="dcterms:W3CDTF">2024-05-07T11:07:15Z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ICV">
    <vt:lpwstr>EE4D8571BB01442691BB2808E08FE596_12</vt:lpwstr>
  </property>
  <property fmtid="{D5CDD505-2E9C-101B-9397-08002B2CF9AE}" pid="3" name="KSOProductBuildVer">
    <vt:lpwstr>1033-12.2.0.16731</vt:lpwstr>
  </property>
</Properties>
</file>